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44" r:id="rId1"/>
  </p:sldMasterIdLst>
  <p:notesMasterIdLst>
    <p:notesMasterId r:id="rId50"/>
  </p:notesMasterIdLst>
  <p:sldIdLst>
    <p:sldId id="256" r:id="rId2"/>
    <p:sldId id="257" r:id="rId3"/>
    <p:sldId id="258" r:id="rId4"/>
    <p:sldId id="278" r:id="rId5"/>
    <p:sldId id="259" r:id="rId6"/>
    <p:sldId id="279" r:id="rId7"/>
    <p:sldId id="264" r:id="rId8"/>
    <p:sldId id="280" r:id="rId9"/>
    <p:sldId id="265" r:id="rId10"/>
    <p:sldId id="294" r:id="rId11"/>
    <p:sldId id="295" r:id="rId12"/>
    <p:sldId id="296" r:id="rId13"/>
    <p:sldId id="297" r:id="rId14"/>
    <p:sldId id="260" r:id="rId15"/>
    <p:sldId id="281" r:id="rId16"/>
    <p:sldId id="266" r:id="rId17"/>
    <p:sldId id="282" r:id="rId18"/>
    <p:sldId id="267" r:id="rId19"/>
    <p:sldId id="283" r:id="rId20"/>
    <p:sldId id="268" r:id="rId21"/>
    <p:sldId id="298" r:id="rId22"/>
    <p:sldId id="299" r:id="rId23"/>
    <p:sldId id="300" r:id="rId24"/>
    <p:sldId id="301" r:id="rId25"/>
    <p:sldId id="261" r:id="rId26"/>
    <p:sldId id="285" r:id="rId27"/>
    <p:sldId id="270" r:id="rId28"/>
    <p:sldId id="286" r:id="rId29"/>
    <p:sldId id="271" r:id="rId30"/>
    <p:sldId id="284" r:id="rId31"/>
    <p:sldId id="269" r:id="rId32"/>
    <p:sldId id="262" r:id="rId33"/>
    <p:sldId id="287" r:id="rId34"/>
    <p:sldId id="272" r:id="rId35"/>
    <p:sldId id="288" r:id="rId36"/>
    <p:sldId id="274" r:id="rId37"/>
    <p:sldId id="289" r:id="rId38"/>
    <p:sldId id="275" r:id="rId39"/>
    <p:sldId id="263" r:id="rId40"/>
    <p:sldId id="290" r:id="rId41"/>
    <p:sldId id="276" r:id="rId42"/>
    <p:sldId id="291" r:id="rId43"/>
    <p:sldId id="273" r:id="rId44"/>
    <p:sldId id="292" r:id="rId45"/>
    <p:sldId id="277" r:id="rId46"/>
    <p:sldId id="302" r:id="rId47"/>
    <p:sldId id="303" r:id="rId48"/>
    <p:sldId id="293" r:id="rId4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4165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753"/>
    <p:restoredTop sz="94633"/>
  </p:normalViewPr>
  <p:slideViewPr>
    <p:cSldViewPr snapToGrid="0" snapToObjects="1">
      <p:cViewPr varScale="1">
        <p:scale>
          <a:sx n="68" d="100"/>
          <a:sy n="68" d="100"/>
        </p:scale>
        <p:origin x="624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1084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presProps" Target="pres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FEB6DE-976A-4FC6-8E40-3198804F9C8A}" type="datetimeFigureOut">
              <a:rPr lang="en-GB" smtClean="0"/>
              <a:t>20/11/2019</a:t>
            </a:fld>
            <a:endParaRPr lang="en-GB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GB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4BAA79-09A2-445F-BE70-F68C2068A8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62993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4BAA79-09A2-445F-BE70-F68C2068A816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12391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smtClean="0"/>
              <a:pPr/>
              <a:t>11/20/2019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71766878-3199-4EAB-94E7-2D6D11070E1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t>11/20/2019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t>11/20/2019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t>11/20/2019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9334D819-9F07-4261-B09B-9E467E5D9002}" type="datetimeFigureOut">
              <a:rPr lang="en-US" smtClean="0"/>
              <a:pPr/>
              <a:t>11/20/2019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71766878-3199-4EAB-94E7-2D6D11070E14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t>11/20/2019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t>11/20/2019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t>11/20/2019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t>11/20/2019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9334D819-9F07-4261-B09B-9E467E5D9002}" type="datetimeFigureOut">
              <a:rPr lang="en-US" smtClean="0"/>
              <a:t>11/20/2019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71766878-3199-4EAB-94E7-2D6D11070E1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9334D819-9F07-4261-B09B-9E467E5D9002}" type="datetimeFigureOut">
              <a:rPr lang="en-US" smtClean="0"/>
              <a:t>11/20/2019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71766878-3199-4EAB-94E7-2D6D11070E14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smtClean="0"/>
              <a:pPr/>
              <a:t>11/20/2019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71766878-3199-4EAB-94E7-2D6D11070E1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903272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직사각형 2"/>
          <p:cNvSpPr/>
          <p:nvPr/>
        </p:nvSpPr>
        <p:spPr>
          <a:xfrm>
            <a:off x="3344091" y="337320"/>
            <a:ext cx="5697492" cy="58806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026" name="Picture 2" descr="Image result for spiral clipart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53007" y="210180"/>
            <a:ext cx="5879659" cy="62132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438023"/>
            <a:ext cx="10318418" cy="4394988"/>
          </a:xfrm>
        </p:spPr>
        <p:txBody>
          <a:bodyPr/>
          <a:lstStyle/>
          <a:p>
            <a:r>
              <a:rPr lang="en-US" sz="14400" dirty="0">
                <a:solidFill>
                  <a:schemeClr val="bg2"/>
                </a:solidFill>
              </a:rPr>
              <a:t>catch </a:t>
            </a:r>
            <a:r>
              <a:rPr lang="en-US" sz="14400">
                <a:solidFill>
                  <a:schemeClr val="bg2"/>
                </a:solidFill>
              </a:rPr>
              <a:t>THE Words!</a:t>
            </a:r>
            <a:endParaRPr lang="en-US" sz="14400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71525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타원 6"/>
          <p:cNvSpPr/>
          <p:nvPr/>
        </p:nvSpPr>
        <p:spPr>
          <a:xfrm>
            <a:off x="1161903" y="395105"/>
            <a:ext cx="1260276" cy="1260276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1413759" y="1939160"/>
            <a:ext cx="10189662" cy="3988675"/>
          </a:xfrm>
          <a:prstGeom prst="rect">
            <a:avLst/>
          </a:prstGeom>
        </p:spPr>
        <p:txBody>
          <a:bodyPr anchor="ctr">
            <a:noAutofit/>
          </a:bodyPr>
          <a:lstStyle>
            <a:lvl1pPr marL="2286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0574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0574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0574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15000"/>
              </a:lnSpc>
              <a:buFont typeface="Arial" panose="020B0604020202020204" pitchFamily="34" charset="0"/>
              <a:buNone/>
            </a:pPr>
            <a:r>
              <a:rPr lang="en-US" sz="13800" dirty="0">
                <a:solidFill>
                  <a:schemeClr val="bg2">
                    <a:lumMod val="50000"/>
                  </a:schemeClr>
                </a:solidFill>
              </a:rPr>
              <a:t>thin</a:t>
            </a: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260217" y="532938"/>
            <a:ext cx="1158244" cy="112244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0000" kern="1200" cap="all" spc="8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7200" dirty="0">
                <a:solidFill>
                  <a:schemeClr val="bg2"/>
                </a:solidFill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18778712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97994" y="793869"/>
            <a:ext cx="10178322" cy="1492132"/>
          </a:xfrm>
        </p:spPr>
        <p:txBody>
          <a:bodyPr anchor="b">
            <a:noAutofit/>
          </a:bodyPr>
          <a:lstStyle/>
          <a:p>
            <a:r>
              <a:rPr lang="en-US" sz="6000" dirty="0"/>
              <a:t>WHAT’S THE word?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97994" y="2286001"/>
            <a:ext cx="10178322" cy="3988675"/>
          </a:xfrm>
        </p:spPr>
        <p:txBody>
          <a:bodyPr anchor="ctr">
            <a:noAutofit/>
          </a:bodyPr>
          <a:lstStyle/>
          <a:p>
            <a:pPr marL="0" indent="0" algn="ctr">
              <a:lnSpc>
                <a:spcPts val="12000"/>
              </a:lnSpc>
              <a:buNone/>
            </a:pPr>
            <a:r>
              <a:rPr lang="en-US" sz="11500" dirty="0">
                <a:solidFill>
                  <a:schemeClr val="bg2">
                    <a:lumMod val="50000"/>
                  </a:schemeClr>
                </a:solidFill>
              </a:rPr>
              <a:t>thin</a:t>
            </a:r>
          </a:p>
        </p:txBody>
      </p:sp>
    </p:spTree>
    <p:extLst>
      <p:ext uri="{BB962C8B-B14F-4D97-AF65-F5344CB8AC3E}">
        <p14:creationId xmlns:p14="http://schemas.microsoft.com/office/powerpoint/2010/main" val="1468073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타원 6"/>
          <p:cNvSpPr/>
          <p:nvPr/>
        </p:nvSpPr>
        <p:spPr>
          <a:xfrm>
            <a:off x="1161903" y="366969"/>
            <a:ext cx="1260276" cy="1260276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1413759" y="1939160"/>
            <a:ext cx="10189662" cy="3988675"/>
          </a:xfrm>
          <a:prstGeom prst="rect">
            <a:avLst/>
          </a:prstGeom>
        </p:spPr>
        <p:txBody>
          <a:bodyPr anchor="ctr">
            <a:noAutofit/>
          </a:bodyPr>
          <a:lstStyle>
            <a:lvl1pPr marL="2286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0574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0574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0574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15000"/>
              </a:lnSpc>
              <a:buFont typeface="Arial" panose="020B0604020202020204" pitchFamily="34" charset="0"/>
              <a:buNone/>
            </a:pPr>
            <a:r>
              <a:rPr lang="en-US" sz="13800" dirty="0" err="1">
                <a:solidFill>
                  <a:schemeClr val="bg2">
                    <a:lumMod val="50000"/>
                  </a:schemeClr>
                </a:solidFill>
              </a:rPr>
              <a:t>plurt</a:t>
            </a:r>
            <a:endParaRPr lang="en-US" sz="138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260217" y="532938"/>
            <a:ext cx="1158244" cy="112244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0000" kern="1200" cap="all" spc="8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7200" dirty="0">
                <a:solidFill>
                  <a:schemeClr val="bg2"/>
                </a:solidFill>
              </a:rPr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22329952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97994" y="793869"/>
            <a:ext cx="10178322" cy="1492132"/>
          </a:xfrm>
        </p:spPr>
        <p:txBody>
          <a:bodyPr anchor="b">
            <a:noAutofit/>
          </a:bodyPr>
          <a:lstStyle/>
          <a:p>
            <a:r>
              <a:rPr lang="en-US" sz="6000" dirty="0"/>
              <a:t>WHAT’S THE word?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97994" y="2286001"/>
            <a:ext cx="10178322" cy="3988675"/>
          </a:xfrm>
        </p:spPr>
        <p:txBody>
          <a:bodyPr anchor="ctr">
            <a:noAutofit/>
          </a:bodyPr>
          <a:lstStyle/>
          <a:p>
            <a:pPr marL="0" indent="0" algn="ctr">
              <a:lnSpc>
                <a:spcPts val="12000"/>
              </a:lnSpc>
              <a:buNone/>
            </a:pPr>
            <a:r>
              <a:rPr lang="en-US" sz="11500" dirty="0" err="1">
                <a:solidFill>
                  <a:schemeClr val="bg2">
                    <a:lumMod val="50000"/>
                  </a:schemeClr>
                </a:solidFill>
              </a:rPr>
              <a:t>plurt</a:t>
            </a:r>
            <a:endParaRPr lang="en-US" sz="11500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63680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3057525" y="385763"/>
            <a:ext cx="6286500" cy="611505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2" descr="Image result for spiral clipart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53007" y="336659"/>
            <a:ext cx="5879659" cy="62132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itle 1"/>
          <p:cNvSpPr txBox="1">
            <a:spLocks/>
          </p:cNvSpPr>
          <p:nvPr/>
        </p:nvSpPr>
        <p:spPr>
          <a:xfrm>
            <a:off x="1041566" y="2651920"/>
            <a:ext cx="10318418" cy="224488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0000" kern="1200" cap="all" spc="8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6600" dirty="0">
                <a:solidFill>
                  <a:schemeClr val="bg2"/>
                </a:solidFill>
              </a:rPr>
              <a:t>Level 2</a:t>
            </a:r>
          </a:p>
        </p:txBody>
      </p:sp>
    </p:spTree>
    <p:extLst>
      <p:ext uri="{BB962C8B-B14F-4D97-AF65-F5344CB8AC3E}">
        <p14:creationId xmlns:p14="http://schemas.microsoft.com/office/powerpoint/2010/main" val="418719004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rush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타원 6"/>
          <p:cNvSpPr/>
          <p:nvPr/>
        </p:nvSpPr>
        <p:spPr>
          <a:xfrm>
            <a:off x="1161903" y="395105"/>
            <a:ext cx="1260276" cy="1260276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260217" y="532938"/>
            <a:ext cx="1158244" cy="112244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0000" kern="1200" cap="all" spc="8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7200" dirty="0">
                <a:solidFill>
                  <a:schemeClr val="bg2"/>
                </a:solidFill>
              </a:rPr>
              <a:t>6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 rot="1270082">
            <a:off x="6703590" y="3666823"/>
            <a:ext cx="4671731" cy="1945340"/>
          </a:xfrm>
          <a:prstGeom prst="rect">
            <a:avLst/>
          </a:prstGeom>
        </p:spPr>
        <p:txBody>
          <a:bodyPr anchor="ctr">
            <a:noAutofit/>
          </a:bodyPr>
          <a:lstStyle>
            <a:lvl1pPr marL="2286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0574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0574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0574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15000"/>
              </a:lnSpc>
              <a:buFont typeface="Arial" panose="020B0604020202020204" pitchFamily="34" charset="0"/>
              <a:buNone/>
            </a:pPr>
            <a:r>
              <a:rPr lang="en-US" sz="13000" dirty="0">
                <a:solidFill>
                  <a:schemeClr val="bg2">
                    <a:lumMod val="50000"/>
                  </a:schemeClr>
                </a:solidFill>
              </a:rPr>
              <a:t>corn</a:t>
            </a:r>
          </a:p>
        </p:txBody>
      </p:sp>
    </p:spTree>
    <p:extLst>
      <p:ext uri="{BB962C8B-B14F-4D97-AF65-F5344CB8AC3E}">
        <p14:creationId xmlns:p14="http://schemas.microsoft.com/office/powerpoint/2010/main" val="9184941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1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5" grpId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97994" y="793869"/>
            <a:ext cx="10178322" cy="1492132"/>
          </a:xfrm>
        </p:spPr>
        <p:txBody>
          <a:bodyPr anchor="b">
            <a:noAutofit/>
          </a:bodyPr>
          <a:lstStyle/>
          <a:p>
            <a:r>
              <a:rPr lang="en-US" sz="6000" dirty="0"/>
              <a:t>WHAT’S THE word?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97994" y="2286001"/>
            <a:ext cx="10178322" cy="3988675"/>
          </a:xfrm>
        </p:spPr>
        <p:txBody>
          <a:bodyPr anchor="ctr">
            <a:noAutofit/>
          </a:bodyPr>
          <a:lstStyle/>
          <a:p>
            <a:pPr marL="0" indent="0" algn="ctr">
              <a:lnSpc>
                <a:spcPts val="12000"/>
              </a:lnSpc>
              <a:buNone/>
            </a:pPr>
            <a:r>
              <a:rPr lang="en-US" sz="11500" dirty="0">
                <a:solidFill>
                  <a:schemeClr val="bg2">
                    <a:lumMod val="50000"/>
                  </a:schemeClr>
                </a:solidFill>
              </a:rPr>
              <a:t>corn</a:t>
            </a:r>
          </a:p>
        </p:txBody>
      </p:sp>
    </p:spTree>
    <p:extLst>
      <p:ext uri="{BB962C8B-B14F-4D97-AF65-F5344CB8AC3E}">
        <p14:creationId xmlns:p14="http://schemas.microsoft.com/office/powerpoint/2010/main" val="230884916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타원 6"/>
          <p:cNvSpPr/>
          <p:nvPr/>
        </p:nvSpPr>
        <p:spPr>
          <a:xfrm>
            <a:off x="1161903" y="395105"/>
            <a:ext cx="1260276" cy="1260276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260217" y="532938"/>
            <a:ext cx="1158244" cy="112244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0000" kern="1200" cap="all" spc="8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7200" dirty="0">
                <a:solidFill>
                  <a:schemeClr val="bg2"/>
                </a:solidFill>
              </a:rPr>
              <a:t>7</a:t>
            </a:r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 rot="19237676">
            <a:off x="802751" y="1848835"/>
            <a:ext cx="4599485" cy="1945340"/>
          </a:xfrm>
          <a:prstGeom prst="rect">
            <a:avLst/>
          </a:prstGeom>
        </p:spPr>
        <p:txBody>
          <a:bodyPr anchor="ctr">
            <a:noAutofit/>
          </a:bodyPr>
          <a:lstStyle>
            <a:lvl1pPr marL="2286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0574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0574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0574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15000"/>
              </a:lnSpc>
              <a:buFont typeface="Arial" panose="020B0604020202020204" pitchFamily="34" charset="0"/>
              <a:buNone/>
            </a:pPr>
            <a:r>
              <a:rPr lang="en-US" sz="13000" dirty="0" err="1">
                <a:solidFill>
                  <a:schemeClr val="bg2">
                    <a:lumMod val="50000"/>
                  </a:schemeClr>
                </a:solidFill>
              </a:rPr>
              <a:t>grome</a:t>
            </a:r>
            <a:endParaRPr lang="en-US" sz="13000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42993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1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0" grpId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97994" y="793869"/>
            <a:ext cx="10178322" cy="1492132"/>
          </a:xfrm>
        </p:spPr>
        <p:txBody>
          <a:bodyPr anchor="b">
            <a:noAutofit/>
          </a:bodyPr>
          <a:lstStyle/>
          <a:p>
            <a:r>
              <a:rPr lang="en-US" sz="6000" dirty="0"/>
              <a:t>WHAT’S THE word?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97994" y="2286001"/>
            <a:ext cx="10178322" cy="3988675"/>
          </a:xfrm>
        </p:spPr>
        <p:txBody>
          <a:bodyPr anchor="ctr">
            <a:noAutofit/>
          </a:bodyPr>
          <a:lstStyle/>
          <a:p>
            <a:pPr marL="0" indent="0" algn="ctr">
              <a:lnSpc>
                <a:spcPts val="12000"/>
              </a:lnSpc>
              <a:buNone/>
            </a:pPr>
            <a:r>
              <a:rPr lang="en-US" sz="11500" dirty="0" err="1">
                <a:solidFill>
                  <a:schemeClr val="bg2">
                    <a:lumMod val="50000"/>
                  </a:schemeClr>
                </a:solidFill>
              </a:rPr>
              <a:t>grome</a:t>
            </a:r>
            <a:endParaRPr lang="en-US" sz="11500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574727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타원 6"/>
          <p:cNvSpPr/>
          <p:nvPr/>
        </p:nvSpPr>
        <p:spPr>
          <a:xfrm>
            <a:off x="1161903" y="395105"/>
            <a:ext cx="1260276" cy="1260276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260217" y="532938"/>
            <a:ext cx="1158244" cy="112244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0000" kern="1200" cap="all" spc="8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7200" dirty="0">
                <a:solidFill>
                  <a:schemeClr val="bg2"/>
                </a:solidFill>
              </a:rPr>
              <a:t>8</a:t>
            </a: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 rot="8888609">
            <a:off x="3125374" y="868570"/>
            <a:ext cx="3744967" cy="1945340"/>
          </a:xfrm>
          <a:prstGeom prst="rect">
            <a:avLst/>
          </a:prstGeom>
        </p:spPr>
        <p:txBody>
          <a:bodyPr anchor="ctr">
            <a:noAutofit/>
          </a:bodyPr>
          <a:lstStyle>
            <a:lvl1pPr marL="2286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0574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0574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0574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15000"/>
              </a:lnSpc>
              <a:buFont typeface="Arial" panose="020B0604020202020204" pitchFamily="34" charset="0"/>
              <a:buNone/>
            </a:pPr>
            <a:r>
              <a:rPr lang="en-US" sz="13000" dirty="0">
                <a:solidFill>
                  <a:schemeClr val="bg2">
                    <a:lumMod val="50000"/>
                  </a:schemeClr>
                </a:solidFill>
              </a:rPr>
              <a:t>plane</a:t>
            </a:r>
          </a:p>
        </p:txBody>
      </p:sp>
    </p:spTree>
    <p:extLst>
      <p:ext uri="{BB962C8B-B14F-4D97-AF65-F5344CB8AC3E}">
        <p14:creationId xmlns:p14="http://schemas.microsoft.com/office/powerpoint/2010/main" val="14915430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1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9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97994" y="465010"/>
            <a:ext cx="10178322" cy="1492132"/>
          </a:xfrm>
        </p:spPr>
        <p:txBody>
          <a:bodyPr anchor="b">
            <a:noAutofit/>
          </a:bodyPr>
          <a:lstStyle/>
          <a:p>
            <a:r>
              <a:rPr lang="en-US" sz="6600" dirty="0"/>
              <a:t>HOW TO PLAY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97994" y="2085479"/>
            <a:ext cx="9847522" cy="4588039"/>
          </a:xfrm>
        </p:spPr>
        <p:txBody>
          <a:bodyPr>
            <a:noAutofit/>
          </a:bodyPr>
          <a:lstStyle/>
          <a:p>
            <a:pPr>
              <a:lnSpc>
                <a:spcPts val="7200"/>
              </a:lnSpc>
            </a:pPr>
            <a:r>
              <a:rPr lang="en-US" sz="5000" dirty="0">
                <a:solidFill>
                  <a:schemeClr val="bg2">
                    <a:lumMod val="50000"/>
                  </a:schemeClr>
                </a:solidFill>
              </a:rPr>
              <a:t>Words will appear</a:t>
            </a:r>
          </a:p>
          <a:p>
            <a:pPr>
              <a:lnSpc>
                <a:spcPts val="7200"/>
              </a:lnSpc>
            </a:pPr>
            <a:r>
              <a:rPr lang="en-US" sz="5000" b="1" dirty="0">
                <a:solidFill>
                  <a:schemeClr val="tx2"/>
                </a:solidFill>
              </a:rPr>
              <a:t> Read</a:t>
            </a:r>
            <a:r>
              <a:rPr lang="en-US" sz="5000" dirty="0">
                <a:solidFill>
                  <a:schemeClr val="bg2">
                    <a:lumMod val="50000"/>
                  </a:schemeClr>
                </a:solidFill>
              </a:rPr>
              <a:t> the words</a:t>
            </a:r>
          </a:p>
          <a:p>
            <a:pPr>
              <a:lnSpc>
                <a:spcPts val="7200"/>
              </a:lnSpc>
            </a:pPr>
            <a:r>
              <a:rPr lang="en-US" sz="5000" b="1" dirty="0">
                <a:solidFill>
                  <a:schemeClr val="tx2"/>
                </a:solidFill>
              </a:rPr>
              <a:t> Write</a:t>
            </a:r>
            <a:r>
              <a:rPr lang="en-US" sz="5000" dirty="0">
                <a:solidFill>
                  <a:schemeClr val="bg2">
                    <a:lumMod val="50000"/>
                  </a:schemeClr>
                </a:solidFill>
              </a:rPr>
              <a:t> the words on your boards</a:t>
            </a:r>
          </a:p>
        </p:txBody>
      </p:sp>
    </p:spTree>
    <p:extLst>
      <p:ext uri="{BB962C8B-B14F-4D97-AF65-F5344CB8AC3E}">
        <p14:creationId xmlns:p14="http://schemas.microsoft.com/office/powerpoint/2010/main" val="165191065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97994" y="110362"/>
            <a:ext cx="10178322" cy="1492132"/>
          </a:xfrm>
        </p:spPr>
        <p:txBody>
          <a:bodyPr anchor="b">
            <a:noAutofit/>
          </a:bodyPr>
          <a:lstStyle/>
          <a:p>
            <a:r>
              <a:rPr lang="en-US" sz="6000" dirty="0"/>
              <a:t>WHAT’S THE word?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97994" y="2191412"/>
            <a:ext cx="10178322" cy="3988675"/>
          </a:xfrm>
        </p:spPr>
        <p:txBody>
          <a:bodyPr anchor="ctr">
            <a:noAutofit/>
          </a:bodyPr>
          <a:lstStyle/>
          <a:p>
            <a:pPr marL="0" indent="0" algn="ctr">
              <a:lnSpc>
                <a:spcPts val="12000"/>
              </a:lnSpc>
              <a:buNone/>
            </a:pPr>
            <a:r>
              <a:rPr lang="en-US" sz="11500" dirty="0">
                <a:solidFill>
                  <a:schemeClr val="bg2">
                    <a:lumMod val="50000"/>
                  </a:schemeClr>
                </a:solidFill>
              </a:rPr>
              <a:t>plane</a:t>
            </a:r>
          </a:p>
        </p:txBody>
      </p:sp>
    </p:spTree>
    <p:extLst>
      <p:ext uri="{BB962C8B-B14F-4D97-AF65-F5344CB8AC3E}">
        <p14:creationId xmlns:p14="http://schemas.microsoft.com/office/powerpoint/2010/main" val="48408710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타원 6"/>
          <p:cNvSpPr/>
          <p:nvPr/>
        </p:nvSpPr>
        <p:spPr>
          <a:xfrm>
            <a:off x="1161903" y="395105"/>
            <a:ext cx="1260276" cy="1260276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260217" y="532938"/>
            <a:ext cx="1158244" cy="112244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0000" kern="1200" cap="all" spc="8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7200" dirty="0">
                <a:solidFill>
                  <a:schemeClr val="bg2"/>
                </a:solidFill>
              </a:rPr>
              <a:t>9</a:t>
            </a: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 rot="17732720">
            <a:off x="7100197" y="3498619"/>
            <a:ext cx="4360838" cy="1945340"/>
          </a:xfrm>
          <a:prstGeom prst="rect">
            <a:avLst/>
          </a:prstGeom>
        </p:spPr>
        <p:txBody>
          <a:bodyPr anchor="ctr">
            <a:noAutofit/>
          </a:bodyPr>
          <a:lstStyle>
            <a:lvl1pPr marL="2286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0574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0574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0574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15000"/>
              </a:lnSpc>
              <a:buFont typeface="Arial" panose="020B0604020202020204" pitchFamily="34" charset="0"/>
              <a:buNone/>
            </a:pPr>
            <a:r>
              <a:rPr lang="en-US" sz="13000" dirty="0" err="1">
                <a:solidFill>
                  <a:schemeClr val="bg2">
                    <a:lumMod val="50000"/>
                  </a:schemeClr>
                </a:solidFill>
              </a:rPr>
              <a:t>thurk</a:t>
            </a:r>
            <a:endParaRPr lang="en-US" sz="13000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93961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1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9" grpId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97994" y="110362"/>
            <a:ext cx="10178322" cy="1492132"/>
          </a:xfrm>
        </p:spPr>
        <p:txBody>
          <a:bodyPr anchor="b">
            <a:noAutofit/>
          </a:bodyPr>
          <a:lstStyle/>
          <a:p>
            <a:r>
              <a:rPr lang="en-US" sz="6000" dirty="0"/>
              <a:t>WHAT’S THE word?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97994" y="2191412"/>
            <a:ext cx="10178322" cy="3988675"/>
          </a:xfrm>
        </p:spPr>
        <p:txBody>
          <a:bodyPr anchor="ctr">
            <a:noAutofit/>
          </a:bodyPr>
          <a:lstStyle/>
          <a:p>
            <a:pPr marL="0" indent="0" algn="ctr">
              <a:lnSpc>
                <a:spcPts val="12000"/>
              </a:lnSpc>
              <a:buNone/>
            </a:pPr>
            <a:r>
              <a:rPr lang="en-US" sz="11500" dirty="0" err="1">
                <a:solidFill>
                  <a:schemeClr val="bg2">
                    <a:lumMod val="50000"/>
                  </a:schemeClr>
                </a:solidFill>
              </a:rPr>
              <a:t>thurk</a:t>
            </a:r>
            <a:endParaRPr lang="en-US" sz="11500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96015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타원 6"/>
          <p:cNvSpPr/>
          <p:nvPr/>
        </p:nvSpPr>
        <p:spPr>
          <a:xfrm>
            <a:off x="1161903" y="395105"/>
            <a:ext cx="1260276" cy="1260276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001312" y="532938"/>
            <a:ext cx="1581457" cy="112244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0000" kern="1200" cap="all" spc="8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7200" dirty="0">
                <a:solidFill>
                  <a:schemeClr val="bg2"/>
                </a:solidFill>
              </a:rPr>
              <a:t>10</a:t>
            </a: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 rot="17732720">
            <a:off x="7084670" y="3473989"/>
            <a:ext cx="4415436" cy="1945340"/>
          </a:xfrm>
          <a:prstGeom prst="rect">
            <a:avLst/>
          </a:prstGeom>
        </p:spPr>
        <p:txBody>
          <a:bodyPr anchor="ctr">
            <a:noAutofit/>
          </a:bodyPr>
          <a:lstStyle>
            <a:lvl1pPr marL="2286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0574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0574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0574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15000"/>
              </a:lnSpc>
              <a:buFont typeface="Arial" panose="020B0604020202020204" pitchFamily="34" charset="0"/>
              <a:buNone/>
            </a:pPr>
            <a:r>
              <a:rPr lang="en-US" sz="13000" dirty="0">
                <a:solidFill>
                  <a:schemeClr val="bg2">
                    <a:lumMod val="50000"/>
                  </a:schemeClr>
                </a:solidFill>
              </a:rPr>
              <a:t>grime</a:t>
            </a:r>
          </a:p>
        </p:txBody>
      </p:sp>
    </p:spTree>
    <p:extLst>
      <p:ext uri="{BB962C8B-B14F-4D97-AF65-F5344CB8AC3E}">
        <p14:creationId xmlns:p14="http://schemas.microsoft.com/office/powerpoint/2010/main" val="20978088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1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9" grpId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97994" y="110362"/>
            <a:ext cx="10178322" cy="1492132"/>
          </a:xfrm>
        </p:spPr>
        <p:txBody>
          <a:bodyPr anchor="b">
            <a:noAutofit/>
          </a:bodyPr>
          <a:lstStyle/>
          <a:p>
            <a:r>
              <a:rPr lang="en-US" sz="6000" dirty="0"/>
              <a:t>WHAT’S THE word?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97994" y="2191412"/>
            <a:ext cx="10178322" cy="3988675"/>
          </a:xfrm>
        </p:spPr>
        <p:txBody>
          <a:bodyPr anchor="ctr">
            <a:noAutofit/>
          </a:bodyPr>
          <a:lstStyle/>
          <a:p>
            <a:pPr marL="0" indent="0" algn="ctr">
              <a:lnSpc>
                <a:spcPts val="12000"/>
              </a:lnSpc>
              <a:buNone/>
            </a:pPr>
            <a:r>
              <a:rPr lang="en-US" sz="11500" dirty="0">
                <a:solidFill>
                  <a:schemeClr val="bg2">
                    <a:lumMod val="50000"/>
                  </a:schemeClr>
                </a:solidFill>
              </a:rPr>
              <a:t>grime</a:t>
            </a:r>
          </a:p>
        </p:txBody>
      </p:sp>
    </p:spTree>
    <p:extLst>
      <p:ext uri="{BB962C8B-B14F-4D97-AF65-F5344CB8AC3E}">
        <p14:creationId xmlns:p14="http://schemas.microsoft.com/office/powerpoint/2010/main" val="279328253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3057525" y="385763"/>
            <a:ext cx="6286500" cy="611505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2" descr="Image result for spiral clipart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53007" y="336659"/>
            <a:ext cx="5879659" cy="62132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itle 1"/>
          <p:cNvSpPr txBox="1">
            <a:spLocks/>
          </p:cNvSpPr>
          <p:nvPr/>
        </p:nvSpPr>
        <p:spPr>
          <a:xfrm>
            <a:off x="1041566" y="2651920"/>
            <a:ext cx="10318418" cy="224488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0000" kern="1200" cap="all" spc="8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6600" dirty="0">
                <a:solidFill>
                  <a:schemeClr val="bg2"/>
                </a:solidFill>
              </a:rPr>
              <a:t>Level 3</a:t>
            </a:r>
          </a:p>
        </p:txBody>
      </p:sp>
    </p:spTree>
    <p:extLst>
      <p:ext uri="{BB962C8B-B14F-4D97-AF65-F5344CB8AC3E}">
        <p14:creationId xmlns:p14="http://schemas.microsoft.com/office/powerpoint/2010/main" val="153896449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rush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타원 6"/>
          <p:cNvSpPr/>
          <p:nvPr/>
        </p:nvSpPr>
        <p:spPr>
          <a:xfrm>
            <a:off x="1161903" y="395105"/>
            <a:ext cx="1260276" cy="1260276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260217" y="532938"/>
            <a:ext cx="1158244" cy="112244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0000" kern="1200" cap="all" spc="8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7200" dirty="0">
                <a:solidFill>
                  <a:schemeClr val="bg2"/>
                </a:solidFill>
              </a:rPr>
              <a:t>11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3137155" y="2142320"/>
            <a:ext cx="4808482" cy="1945340"/>
          </a:xfrm>
          <a:prstGeom prst="rect">
            <a:avLst/>
          </a:prstGeom>
        </p:spPr>
        <p:txBody>
          <a:bodyPr anchor="ctr">
            <a:noAutofit/>
          </a:bodyPr>
          <a:lstStyle>
            <a:lvl1pPr marL="2286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0574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0574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0574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15000"/>
              </a:lnSpc>
              <a:buFont typeface="Arial" panose="020B0604020202020204" pitchFamily="34" charset="0"/>
              <a:buNone/>
            </a:pPr>
            <a:r>
              <a:rPr lang="en-US" sz="13000" dirty="0" err="1">
                <a:solidFill>
                  <a:schemeClr val="bg2">
                    <a:lumMod val="50000"/>
                  </a:schemeClr>
                </a:solidFill>
              </a:rPr>
              <a:t>shorp</a:t>
            </a:r>
            <a:endParaRPr lang="en-US" sz="13000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31305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0" presetClass="path" presetSubtype="0" accel="50000" decel="50000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2643E-6 -1.48148E-6 C -0.08897 -0.00254 -0.12909 0.01852 -0.19656 -0.02754 C -0.22262 -0.04537 -0.24033 -0.07754 -0.2587 -0.1125 C -0.2643 -0.12292 -0.26899 -0.15162 -0.26899 -0.15139 C -0.27589 -0.21875 -0.2854 -0.30301 -0.26261 -0.36088 C -0.2587 -0.38171 -0.25258 -0.40324 -0.2432 -0.41829 C -0.23825 -0.42616 -0.23173 -0.43032 -0.22626 -0.4368 C -0.22014 -0.42569 -0.21858 -0.41389 -0.21467 -0.4 C -0.21102 -0.36713 -0.20659 -0.32616 -0.21728 -0.29653 C -0.22626 -0.27176 -0.23916 -0.26227 -0.25349 -0.25046 C -0.27498 -0.23287 -0.24737 -0.25509 -0.26899 -0.23449 C -0.27967 -0.2243 -0.29335 -0.21898 -0.3052 -0.21597 C -0.32396 -0.20486 -0.34245 -0.20254 -0.36212 -0.2 C -0.36473 -0.19768 -0.36707 -0.19421 -0.36994 -0.19305 C -0.38739 -0.18518 -0.37749 -0.19467 -0.38805 -0.18842 C -0.39925 -0.18171 -0.41019 -0.17292 -0.42165 -0.16782 C -0.42295 -0.1662 -0.42439 -0.16504 -0.42556 -0.16319 C -0.4283 -0.15879 -0.43325 -0.1493 -0.43325 -0.14907 C -0.4382 -0.12315 -0.44328 -0.10046 -0.45018 -0.07569 C -0.45096 -0.07268 -0.45213 -0.06991 -0.45265 -0.06667 C -0.45304 -0.06366 -0.45331 -0.06042 -0.45396 -0.05741 C -0.45591 -0.04954 -0.46047 -0.03449 -0.46047 -0.03426 C -0.4619 -0.02222 -0.46477 -0.01412 -0.46698 -0.00231 C -0.46972 0.01227 -0.47193 0.02685 -0.47467 0.04144 C -0.47363 0.07963 -0.47975 0.09028 -0.46307 0.10116 C -0.46047 0.10278 -0.45786 0.10417 -0.45526 0.10579 C -0.42165 0.10185 -0.40615 0.09954 -0.37632 0.07824 C -0.36681 0.07153 -0.35704 0.06482 -0.34923 0.05301 C -0.34363 0.04468 -0.33855 0.03496 -0.33242 0.02778 C -0.31992 0.01273 -0.3082 -0.00231 -0.29621 -0.01829 C -0.29374 -0.02153 -0.29113 -0.02477 -0.2884 -0.02754 C -0.28501 -0.03102 -0.28123 -0.03287 -0.27811 -0.0368 C -0.27211 -0.04444 -0.25349 -0.07917 -0.24958 -0.08264 C -0.24242 -0.08912 -0.23773 -0.0993 -0.23147 -0.10787 C -0.22444 -0.11759 -0.21623 -0.12546 -0.20946 -0.13565 C -0.2062 -0.14051 -0.20373 -0.14699 -0.20047 -0.15162 C -0.18823 -0.16898 -0.17429 -0.18356 -0.16192 -0.2 C -0.14707 -0.21898 -0.13274 -0.23981 -0.11763 -0.25741 C -0.11203 -0.26389 -0.09822 -0.27338 -0.09314 -0.27801 C -0.06722 -0.30208 -0.09145 -0.28032 -0.07112 -0.30787 C -0.06214 -0.31991 -0.05172 -0.32824 -0.0426 -0.34004 C -0.03934 -0.34421 -0.037 -0.35023 -0.03361 -0.35393 C -0.02918 -0.35879 -0.02384 -0.36065 -0.01928 -0.36551 C 0.00482 -0.3912 0.02709 -0.42292 0.05054 -0.45046 C 0.05458 -0.45532 0.05796 -0.46204 0.06213 -0.46667 C 0.0775 -0.48356 0.09196 -0.50208 0.10616 -0.52176 C 0.11189 -0.52986 0.12557 -0.54004 0.12557 -0.53981 C 0.13182 -0.55116 0.13729 -0.55417 0.14498 -0.56088 " pathEditMode="relative" rAng="0" ptsTypes="fffffffffffffffffffffffffffffffffffffffffffffffA">
                                      <p:cBhvr>
                                        <p:cTn id="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738" y="-2275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6" presetClass="exit" presetSubtype="32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2" dur="1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2"/>
      <p:bldP spid="5" grpId="3"/>
      <p:bldP spid="5" grpId="4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97994" y="793869"/>
            <a:ext cx="10178322" cy="1492132"/>
          </a:xfrm>
        </p:spPr>
        <p:txBody>
          <a:bodyPr anchor="b">
            <a:noAutofit/>
          </a:bodyPr>
          <a:lstStyle/>
          <a:p>
            <a:r>
              <a:rPr lang="en-US" sz="6000" dirty="0"/>
              <a:t>WHAT’S THE word?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97994" y="2286001"/>
            <a:ext cx="10178322" cy="3988675"/>
          </a:xfrm>
        </p:spPr>
        <p:txBody>
          <a:bodyPr anchor="ctr">
            <a:noAutofit/>
          </a:bodyPr>
          <a:lstStyle/>
          <a:p>
            <a:pPr marL="0" indent="0" algn="ctr">
              <a:lnSpc>
                <a:spcPts val="12000"/>
              </a:lnSpc>
              <a:buNone/>
            </a:pPr>
            <a:r>
              <a:rPr lang="en-US" sz="11500" dirty="0" err="1">
                <a:solidFill>
                  <a:schemeClr val="bg2">
                    <a:lumMod val="50000"/>
                  </a:schemeClr>
                </a:solidFill>
              </a:rPr>
              <a:t>shorp</a:t>
            </a:r>
            <a:endParaRPr lang="en-US" sz="11500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814740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타원 6"/>
          <p:cNvSpPr/>
          <p:nvPr/>
        </p:nvSpPr>
        <p:spPr>
          <a:xfrm>
            <a:off x="1161903" y="366969"/>
            <a:ext cx="1260276" cy="1260276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158185" y="532938"/>
            <a:ext cx="1260276" cy="112244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0000" kern="1200" cap="all" spc="8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7200" dirty="0">
                <a:solidFill>
                  <a:schemeClr val="bg2"/>
                </a:solidFill>
              </a:rPr>
              <a:t>12</a:t>
            </a: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7920112" y="2451934"/>
            <a:ext cx="3862936" cy="1945340"/>
          </a:xfrm>
          <a:prstGeom prst="rect">
            <a:avLst/>
          </a:prstGeom>
        </p:spPr>
        <p:txBody>
          <a:bodyPr anchor="ctr">
            <a:noAutofit/>
          </a:bodyPr>
          <a:lstStyle>
            <a:lvl1pPr marL="2286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0574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0574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0574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15000"/>
              </a:lnSpc>
              <a:buFont typeface="Arial" panose="020B0604020202020204" pitchFamily="34" charset="0"/>
              <a:buNone/>
            </a:pPr>
            <a:r>
              <a:rPr lang="en-US" sz="13000" dirty="0">
                <a:solidFill>
                  <a:schemeClr val="bg2">
                    <a:lumMod val="50000"/>
                  </a:schemeClr>
                </a:solidFill>
              </a:rPr>
              <a:t>shun</a:t>
            </a:r>
          </a:p>
        </p:txBody>
      </p:sp>
    </p:spTree>
    <p:extLst>
      <p:ext uri="{BB962C8B-B14F-4D97-AF65-F5344CB8AC3E}">
        <p14:creationId xmlns:p14="http://schemas.microsoft.com/office/powerpoint/2010/main" val="72832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0" presetClass="path" presetSubtype="0" accel="50000" decel="5000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0613 -0.04398 -0.00221 -0.08588 0.01681 -0.11968 C 0.01954 -0.13426 0.02983 -0.14977 0.03752 -0.1588 C 0.04612 -0.18102 0.06175 -0.18982 0.07373 -0.20463 C 0.07777 -0.20972 0.08155 -0.21551 0.08545 -0.22084 C 0.08832 -0.22477 0.09444 -0.23218 0.09444 -0.23218 C 0.10069 -0.24885 0.09744 -0.24213 0.10356 -0.25301 C 0.10434 -0.25602 0.10499 -0.25926 0.10603 -0.26204 C 0.10708 -0.26482 0.10903 -0.26621 0.10994 -0.26898 C 0.11124 -0.27315 0.11164 -0.27824 0.11255 -0.28287 C 0.1132 -0.28635 0.1175 -0.29699 0.11906 -0.30116 C 0.12193 -0.33172 0.12518 -0.33843 0.12167 -0.37709 C 0.12101 -0.38426 0.1102 -0.39653 0.10864 -0.39769 C 0.09757 -0.40556 0.08637 -0.41574 0.07503 -0.42084 C 0.05484 -0.44236 0.02658 -0.44028 0.00391 -0.44607 C -0.0521 -0.44468 -0.06643 -0.44607 -0.10733 -0.43681 C -0.1171 -0.43195 -0.12583 -0.4257 -0.13586 -0.42315 C -0.1438 -0.41597 -0.15162 -0.41181 -0.16035 -0.40926 C -0.16855 -0.40047 -0.17767 -0.3963 -0.18627 -0.38866 C -0.19747 -0.37871 -0.18783 -0.38357 -0.19916 -0.3794 C -0.20268 -0.37639 -0.20685 -0.375 -0.20958 -0.37014 C -0.21089 -0.36783 -0.2118 -0.36482 -0.21336 -0.3632 C -0.21532 -0.36111 -0.21779 -0.36065 -0.21987 -0.3588 C -0.22209 -0.35672 -0.2243 -0.3544 -0.22639 -0.35185 C -0.24033 -0.33588 -0.23316 -0.34005 -0.24319 -0.33565 C -0.24762 -0.32408 -0.25361 -0.32385 -0.25999 -0.31505 C -0.27354 -0.29653 -0.2626 -0.3044 -0.27159 -0.29885 C -0.2811 -0.27454 -0.26547 -0.31227 -0.2794 -0.2875 C -0.28162 -0.28357 -0.28266 -0.27801 -0.28461 -0.27361 C -0.29021 -0.26088 -0.29516 -0.24769 -0.30011 -0.23449 C -0.30207 -0.2294 -0.30363 -0.22385 -0.30532 -0.21852 C -0.30624 -0.21551 -0.30676 -0.21204 -0.3078 -0.20926 C -0.30975 -0.20371 -0.31431 -0.19329 -0.31431 -0.19329 C -0.31588 -0.18472 -0.31887 -0.17847 -0.32083 -0.17014 C -0.32135 -0.16783 -0.32174 -0.16551 -0.32213 -0.1632 C -0.32265 -0.16019 -0.32278 -0.15695 -0.32343 -0.15417 C -0.32551 -0.14537 -0.32916 -0.13635 -0.33242 -0.12871 C -0.33528 -0.11412 -0.34414 -0.09422 -0.35052 -0.08287 C -0.35248 -0.07269 -0.35717 -0.06343 -0.36225 -0.05764 C -0.36264 -0.05533 -0.36394 -0.05301 -0.36342 -0.0507 C -0.3629 -0.04815 -0.36081 -0.04792 -0.35964 -0.04607 C -0.35586 -0.04051 -0.35482 -0.03704 -0.35183 -0.02986 C -0.34896 -0.01528 -0.34062 -0.00278 -0.33502 0.00903 C -0.33398 0.01111 -0.33346 0.01412 -0.33242 0.01597 C -0.33086 0.01875 -0.32877 0.02014 -0.32721 0.02291 C -0.32564 0.02569 -0.32499 0.02963 -0.32343 0.03217 C -0.322 0.03449 -0.31978 0.03472 -0.31822 0.0368 C -0.31119 0.0456 -0.30467 0.05578 -0.29751 0.06435 C -0.29516 0.06713 -0.29347 0.07106 -0.291 0.07338 C -0.28826 0.07615 -0.285 0.07615 -0.28201 0.07801 C -0.27628 0.08819 -0.27015 0.09444 -0.2626 0.09884 C -0.24905 0.11574 -0.23551 0.13102 -0.22248 0.1493 C -0.20971 0.16736 -0.19721 0.18773 -0.18496 0.20671 C -0.17025 0.22963 -0.18262 0.21389 -0.17337 0.22523 C -0.16946 0.23565 -0.16425 0.2419 -0.15774 0.24583 C -0.15331 0.25139 -0.15006 0.25231 -0.14485 0.25509 C -0.14224 0.25648 -0.13716 0.25972 -0.13716 0.25972 " pathEditMode="relative" ptsTypes="ffffffffffffffffffffffffffffffffffffffffffffffffffffffffA">
                                      <p:cBhvr>
                                        <p:cTn id="8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6" presetClass="exit" presetSubtype="32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1" dur="1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1"/>
      <p:bldP spid="9" grpId="2"/>
      <p:bldP spid="9" grpId="3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97994" y="793869"/>
            <a:ext cx="10178322" cy="1492132"/>
          </a:xfrm>
        </p:spPr>
        <p:txBody>
          <a:bodyPr anchor="b">
            <a:noAutofit/>
          </a:bodyPr>
          <a:lstStyle/>
          <a:p>
            <a:r>
              <a:rPr lang="en-US" sz="6000" dirty="0"/>
              <a:t>WHAT’S THE word?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97994" y="2286001"/>
            <a:ext cx="10178322" cy="3988675"/>
          </a:xfrm>
        </p:spPr>
        <p:txBody>
          <a:bodyPr anchor="ctr">
            <a:noAutofit/>
          </a:bodyPr>
          <a:lstStyle/>
          <a:p>
            <a:pPr marL="0" indent="0" algn="ctr">
              <a:lnSpc>
                <a:spcPts val="12000"/>
              </a:lnSpc>
              <a:buNone/>
            </a:pPr>
            <a:r>
              <a:rPr lang="en-US" sz="11500" dirty="0">
                <a:solidFill>
                  <a:schemeClr val="bg2">
                    <a:lumMod val="50000"/>
                  </a:schemeClr>
                </a:solidFill>
              </a:rPr>
              <a:t>shun</a:t>
            </a:r>
          </a:p>
        </p:txBody>
      </p:sp>
    </p:spTree>
    <p:extLst>
      <p:ext uri="{BB962C8B-B14F-4D97-AF65-F5344CB8AC3E}">
        <p14:creationId xmlns:p14="http://schemas.microsoft.com/office/powerpoint/2010/main" val="155072646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3057525" y="385763"/>
            <a:ext cx="6286500" cy="611505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2" descr="Image result for spiral clipart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53007" y="336659"/>
            <a:ext cx="5879659" cy="62132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itle 1"/>
          <p:cNvSpPr txBox="1">
            <a:spLocks/>
          </p:cNvSpPr>
          <p:nvPr/>
        </p:nvSpPr>
        <p:spPr>
          <a:xfrm>
            <a:off x="1041566" y="2651920"/>
            <a:ext cx="10318418" cy="224488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0000" kern="1200" cap="all" spc="8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6600" dirty="0">
                <a:solidFill>
                  <a:schemeClr val="bg2"/>
                </a:solidFill>
              </a:rPr>
              <a:t>Level 1</a:t>
            </a:r>
          </a:p>
        </p:txBody>
      </p:sp>
    </p:spTree>
    <p:extLst>
      <p:ext uri="{BB962C8B-B14F-4D97-AF65-F5344CB8AC3E}">
        <p14:creationId xmlns:p14="http://schemas.microsoft.com/office/powerpoint/2010/main" val="116366452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rush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타원 6"/>
          <p:cNvSpPr/>
          <p:nvPr/>
        </p:nvSpPr>
        <p:spPr>
          <a:xfrm>
            <a:off x="1161903" y="395105"/>
            <a:ext cx="1260276" cy="1260276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158185" y="532938"/>
            <a:ext cx="1260276" cy="112244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0000" kern="1200" cap="all" spc="8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7200" dirty="0">
                <a:solidFill>
                  <a:schemeClr val="bg2"/>
                </a:solidFill>
              </a:rPr>
              <a:t>13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2760462" y="426174"/>
            <a:ext cx="4013154" cy="1945340"/>
          </a:xfrm>
          <a:prstGeom prst="rect">
            <a:avLst/>
          </a:prstGeom>
        </p:spPr>
        <p:txBody>
          <a:bodyPr anchor="ctr">
            <a:noAutofit/>
          </a:bodyPr>
          <a:lstStyle>
            <a:lvl1pPr marL="2286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0574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0574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0574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15000"/>
              </a:lnSpc>
              <a:buFont typeface="Arial" panose="020B0604020202020204" pitchFamily="34" charset="0"/>
              <a:buNone/>
            </a:pPr>
            <a:endParaRPr lang="en-US" sz="130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5791303" y="3080828"/>
            <a:ext cx="3802863" cy="1945340"/>
          </a:xfrm>
          <a:prstGeom prst="rect">
            <a:avLst/>
          </a:prstGeom>
        </p:spPr>
        <p:txBody>
          <a:bodyPr anchor="ctr">
            <a:noAutofit/>
          </a:bodyPr>
          <a:lstStyle>
            <a:lvl1pPr marL="2286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0574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0574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0574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15000"/>
              </a:lnSpc>
              <a:buFont typeface="Arial" panose="020B0604020202020204" pitchFamily="34" charset="0"/>
              <a:buNone/>
            </a:pPr>
            <a:endParaRPr lang="en-US" sz="130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984103" y="2371514"/>
            <a:ext cx="5395288" cy="1945340"/>
          </a:xfrm>
          <a:prstGeom prst="rect">
            <a:avLst/>
          </a:prstGeom>
        </p:spPr>
        <p:txBody>
          <a:bodyPr anchor="ctr">
            <a:noAutofit/>
          </a:bodyPr>
          <a:lstStyle>
            <a:lvl1pPr marL="2286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0574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0574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0574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15000"/>
              </a:lnSpc>
              <a:buFont typeface="Arial" panose="020B0604020202020204" pitchFamily="34" charset="0"/>
              <a:buNone/>
            </a:pPr>
            <a:endParaRPr lang="en-US" sz="130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7154246" y="1655381"/>
            <a:ext cx="4013154" cy="1945340"/>
          </a:xfrm>
          <a:prstGeom prst="rect">
            <a:avLst/>
          </a:prstGeom>
        </p:spPr>
        <p:txBody>
          <a:bodyPr anchor="ctr">
            <a:noAutofit/>
          </a:bodyPr>
          <a:lstStyle>
            <a:lvl1pPr marL="2286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0574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0574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0574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15000"/>
              </a:lnSpc>
              <a:buFont typeface="Arial" panose="020B0604020202020204" pitchFamily="34" charset="0"/>
              <a:buNone/>
            </a:pPr>
            <a:endParaRPr lang="en-US" sz="130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3218042" y="4536645"/>
            <a:ext cx="5395288" cy="1945340"/>
          </a:xfrm>
          <a:prstGeom prst="rect">
            <a:avLst/>
          </a:prstGeom>
        </p:spPr>
        <p:txBody>
          <a:bodyPr anchor="ctr">
            <a:noAutofit/>
          </a:bodyPr>
          <a:lstStyle>
            <a:lvl1pPr marL="2286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0574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0574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0574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15000"/>
              </a:lnSpc>
              <a:buFont typeface="Arial" panose="020B0604020202020204" pitchFamily="34" charset="0"/>
              <a:buNone/>
            </a:pPr>
            <a:r>
              <a:rPr lang="en-US" sz="13000" dirty="0" err="1">
                <a:solidFill>
                  <a:schemeClr val="bg2">
                    <a:lumMod val="50000"/>
                  </a:schemeClr>
                </a:solidFill>
              </a:rPr>
              <a:t>crame</a:t>
            </a:r>
            <a:endParaRPr lang="en-US" sz="130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6773616" y="395105"/>
            <a:ext cx="4013154" cy="1945340"/>
          </a:xfrm>
          <a:prstGeom prst="rect">
            <a:avLst/>
          </a:prstGeom>
        </p:spPr>
        <p:txBody>
          <a:bodyPr anchor="ctr">
            <a:noAutofit/>
          </a:bodyPr>
          <a:lstStyle>
            <a:lvl1pPr marL="2286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0574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0574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0574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15000"/>
              </a:lnSpc>
              <a:buFont typeface="Arial" panose="020B0604020202020204" pitchFamily="34" charset="0"/>
              <a:buNone/>
            </a:pPr>
            <a:endParaRPr lang="en-US" sz="13000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93527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3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3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7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3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3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2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3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0" presetClass="path" presetSubtype="0" accel="50000" decel="50000" fill="hold" grpId="1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8"/>
                                    </p:cond>
                                  </p:endCondLst>
                                  <p:childTnLst>
                                    <p:animMotion origin="layout" path="M 0 0 C -0.0073 -0.00857 -0.01186 -0.02292 -0.01941 -0.03218 C -0.02527 -0.03935 -0.03074 -0.04861 -0.03752 -0.05301 C -0.04143 -0.05533 -0.04559 -0.05625 -0.04911 -0.05972 C -0.05901 -0.06968 -0.06813 -0.08125 -0.07764 -0.0919 C -0.08871 -0.1044 -0.09705 -0.10625 -0.10864 -0.11505 C -0.11606 -0.1206 -0.1231 -0.12801 -0.13065 -0.13334 C -0.13482 -0.13634 -0.13938 -0.13704 -0.14355 -0.14028 C -0.1485 -0.14398 -0.1528 -0.15023 -0.15775 -0.15394 C -0.17572 -0.16759 -0.19448 -0.17732 -0.2122 -0.19306 C -0.21741 -0.19792 -0.24541 -0.22222 -0.25088 -0.22986 C -0.25622 -0.2375 -0.27172 -0.25602 -0.27811 -0.25972 C -0.28175 -0.26621 -0.28814 -0.275 -0.2923 -0.28056 C -0.29582 -0.28519 -0.30038 -0.28727 -0.30403 -0.29213 C -0.31679 -0.30834 -0.32682 -0.32454 -0.34154 -0.33565 C -0.35783 -0.36088 -0.37645 -0.3838 -0.39456 -0.40463 C -0.40524 -0.4169 -0.41436 -0.4338 -0.42556 -0.44375 C -0.4309 -0.45787 -0.42699 -0.44908 -0.43976 -0.46667 L -0.43976 -0.46667 C -0.44471 -0.47847 -0.44158 -0.475 -0.44888 -0.47824 C -0.45565 -0.4963 -0.46842 -0.50602 -0.47858 -0.51736 C -0.48222 -0.52153 -0.489 -0.53102 -0.489 -0.53102 C -0.46724 -0.54653 -0.46399 -0.52894 -0.44757 -0.52176 C -0.44002 -0.51227 -0.43207 -0.5007 -0.42426 -0.4919 C -0.4167 -0.48334 -0.40706 -0.47824 -0.39964 -0.46898 C -0.39365 -0.46134 -0.38844 -0.45209 -0.38284 -0.44375 C -0.38062 -0.44051 -0.37762 -0.43935 -0.37515 -0.43681 C -0.36264 -0.42338 -0.34936 -0.40556 -0.33633 -0.39306 C -0.33386 -0.39074 -0.33099 -0.39051 -0.32852 -0.38843 C -0.29973 -0.36296 -0.34024 -0.39514 -0.31432 -0.37014 C -0.31106 -0.36713 -0.30715 -0.36644 -0.30403 -0.3632 C -0.29686 -0.35579 -0.29022 -0.34653 -0.28332 -0.33796 C -0.27016 -0.32176 -0.25766 -0.30347 -0.2445 -0.28727 C -0.23812 -0.27963 -0.23108 -0.27315 -0.22509 -0.26435 C -0.2161 -0.2507 -0.2049 -0.23426 -0.19526 -0.22292 C -0.18719 -0.21343 -0.17885 -0.20486 -0.17077 -0.19537 C -0.14342 -0.16273 -0.18276 -0.20764 -0.15905 -0.17709 C -0.15618 -0.17338 -0.15293 -0.1713 -0.15006 -0.16783 C -0.14342 -0.15996 -0.1386 -0.14838 -0.13196 -0.14028 C -0.12127 -0.12709 -0.11111 -0.11389 -0.09952 -0.10347 C -0.09001 -0.08334 -0.07764 -0.06921 -0.06591 -0.05301 C -0.05784 -0.04121 -0.05002 -0.02685 -0.04012 -0.02084 C -0.03713 -0.01528 -0.034 -0.01019 -0.03101 -0.00463 C -0.02475 0.00625 -0.01563 0.01088 -0.00899 0.0206 C -0.00339 0.02893 0.00377 0.04282 0.01042 0.04791 " pathEditMode="relative" ptsTypes="fffffffffffffffffFffffffffffffffffffffffffffA">
                                      <p:cBhvr>
                                        <p:cTn id="1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0" presetID="0" presetClass="path" presetSubtype="0" accel="50000" decel="50000" fill="hold" grpId="1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0"/>
                                    </p:cond>
                                  </p:endCondLst>
                                  <p:childTnLst>
                                    <p:animMotion origin="layout" path="M 0 0 C 0.01133 -0.01551 0.01772 -0.03773 0.0297 -0.05278 C 0.05184 -0.08056 0.07386 -0.11065 0.09691 -0.13565 C 0.10186 -0.14097 0.1076 -0.14398 0.11255 -0.14931 C 0.13847 -0.17639 0.11242 -0.1537 0.13834 -0.18611 C 0.14224 -0.19097 0.14719 -0.19306 0.15123 -0.19769 C 0.15214 -0.19861 0.17299 -0.22847 0.17846 -0.23449 C 0.18093 -0.23727 0.18393 -0.23843 0.18627 -0.24144 C 0.20698 -0.26667 0.22626 -0.2963 0.24697 -0.32176 C 0.26221 -0.34051 0.27824 -0.35648 0.29361 -0.37477 C 0.2966 -0.37847 0.2983 -0.38472 0.30129 -0.38843 C 0.3121 -0.40185 0.32409 -0.41204 0.33503 -0.42523 C 0.34649 -0.43935 0.35639 -0.45648 0.36863 -0.46898 C 0.37958 -0.48032 0.39065 -0.49051 0.40094 -0.50347 C 0.40823 -0.51273 0.41527 -0.52454 0.42295 -0.53333 C 0.43416 -0.54607 0.4464 -0.55556 0.45786 -0.56782 C 0.46177 -0.57824 0.46659 -0.5831 0.47336 -0.58611 C 0.48404 -0.60093 0.49525 -0.61945 0.50827 -0.62755 C 0.52065 -0.64954 0.5002 -0.63079 0.49928 -0.62986 C 0.49525 -0.62593 0.47883 -0.60741 0.47857 -0.60695 C 0.47271 -0.59861 0.46906 -0.58935 0.46177 -0.58611 C 0.45044 -0.57431 0.44106 -0.55833 0.42947 -0.54722 C 0.41852 -0.53657 0.40693 -0.52708 0.39573 -0.51713 C 0.38609 -0.50857 0.37984 -0.49352 0.36863 -0.48958 C 0.35418 -0.47431 0.34011 -0.45787 0.32591 -0.44144 C 0.32031 -0.43495 0.31601 -0.42477 0.31041 -0.41829 C 0.30194 -0.40857 0.29491 -0.39884 0.28579 -0.39074 C 0.27824 -0.37269 0.28657 -0.39028 0.27289 -0.37245 C 0.27094 -0.36991 0.26964 -0.36574 0.26768 -0.3632 C 0.26026 -0.35347 0.25114 -0.34445 0.2432 -0.33565 C 0.24111 -0.33333 0.23994 -0.32917 0.23798 -0.32639 C 0.23043 -0.31597 0.22079 -0.30995 0.21337 -0.29884 C 0.20177 -0.28148 0.20412 -0.27732 0.19005 -0.26898 C 0.17559 -0.24259 0.19448 -0.27361 0.17846 -0.25741 C 0.16647 -0.24537 0.15605 -0.22546 0.14485 -0.21157 C 0.14329 -0.20949 0.1412 -0.20903 0.13964 -0.20695 C 0.13938 -0.20671 0.12818 -0.19005 0.12414 -0.18611 C 0.11971 -0.18171 0.11619 -0.18032 0.11255 -0.17477 C 0.10291 -0.15972 0.09196 -0.14884 0.08141 -0.13565 C 0.07308 -0.12523 0.06396 -0.10695 0.05432 -0.10116 C 0.04299 -0.08102 0.05614 -0.10255 0.04129 -0.08495 C 0.03986 -0.0831 0.03895 -0.08009 0.03752 -0.07824 C 0.03126 -0.0706 0.0241 -0.06551 0.01811 -0.05741 C 0.01498 -0.05324 0.01225 -0.04769 0.00899 -0.04375 C 0.00352 -0.03704 -0.00312 -0.03357 -0.00781 -0.02523 C -0.00912 -0.02292 -0.01029 -0.02037 -0.01172 -0.01829 C -0.01459 -0.01412 -0.02071 -0.00695 -0.02071 -0.00695 " pathEditMode="relative" ptsTypes="ffffffffffffffffffffffffffffffffffffffffffffffA">
                                      <p:cBhvr>
                                        <p:cTn id="21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2" presetID="0" presetClass="path" presetSubtype="0" accel="50000" decel="50000" fill="hold" grpId="1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2"/>
                                    </p:cond>
                                  </p:endCondLst>
                                  <p:childTnLst>
                                    <p:animMotion origin="layout" path="M 0 0 C 0.00586 0.01042 0.01315 0.01759 0.01941 0.02755 C 0.03699 0.05556 0.05562 0.08102 0.07372 0.1081 C 0.07607 0.11157 0.07776 0.11644 0.08024 0.11968 C 0.08428 0.12523 0.0917 0.13079 0.09574 0.13796 C 0.10264 0.15046 0.09613 0.14514 0.10355 0.14954 C 0.11919 0.17731 0.1343 0.20718 0.14875 0.23681 C 0.16504 0.27037 0.18158 0.3125 0.2032 0.33565 C 0.2131 0.35995 0.2006 0.33356 0.21219 0.34722 C 0.21349 0.34884 0.21349 0.35255 0.2148 0.35417 C 0.21792 0.3581 0.22652 0.36412 0.2303 0.36782 C 0.23876 0.37593 0.24567 0.38912 0.25492 0.39329 C 0.26104 0.40139 0.26547 0.40648 0.27302 0.40926 C 0.2798 0.41829 0.2854 0.42431 0.29373 0.42755 C 0.30441 0.44051 0.31861 0.44468 0.33125 0.44838 C 0.3504 0.46227 0.37163 0.46273 0.39195 0.46667 C 0.41292 0.47083 0.38517 0.46644 0.40888 0.47361 C 0.41774 0.47616 0.4477 0.47801 0.45148 0.47824 C 0.4576 0.48032 0.46372 0.48148 0.46958 0.48519 C 0.47505 0.4706 0.47076 0.46944 0.4645 0.46204 C 0.46216 0.45926 0.4602 0.45579 0.45799 0.45301 C 0.44887 0.4419 0.43923 0.4294 0.42946 0.42083 C 0.42699 0.41875 0.42412 0.41875 0.42178 0.4162 C 0.40992 0.40347 0.39638 0.39236 0.38296 0.38634 C 0.37293 0.37431 0.38596 0.38866 0.37384 0.3794 C 0.36902 0.37569 0.36446 0.36921 0.35964 0.36551 C 0.35495 0.36204 0.35014 0.35949 0.34545 0.35648 C 0.3431 0.35486 0.34128 0.35139 0.33893 0.34954 C 0.33125 0.34352 0.32239 0.33819 0.31444 0.33333 C 0.30324 0.31968 0.29217 0.31134 0.28071 0.29884 C 0.27537 0.29306 0.27094 0.28472 0.26521 0.28056 C 0.26312 0.27894 0.26078 0.27801 0.25882 0.27593 C 0.25648 0.27338 0.25452 0.26944 0.25231 0.26667 C 0.24853 0.26181 0.24476 0.25718 0.24072 0.25301 C 0.22391 0.23519 0.20672 0.21898 0.19018 0.2 C 0.17897 0.18727 0.16738 0.17431 0.15657 0.16088 C 0.15514 0.15903 0.15409 0.15625 0.15266 0.15417 C 0.1498 0.15 0.1468 0.14606 0.14367 0.14259 C 0.1356 0.1338 0.12609 0.12778 0.11775 0.11968 C 0.10889 0.11088 0.10017 0.09329 0.09066 0.0875 C 0.08962 0.08611 0.07998 0.07269 0.07633 0.06898 C 0.07333 0.06597 0.07008 0.06389 0.06734 0.05995 C 0.06187 0.05208 0.05627 0.04421 0.05054 0.03681 C 0.04416 0.0287 0.03712 0.02292 0.03113 0.01389 C 0.0297 0.01181 0.02879 0.0088 0.02722 0.00694 C 0.02605 0.00556 0.02449 0.00579 0.02331 0.00463 C 0.02188 0.00347 0.02071 0.00162 0.01941 0 C 0.01719 -0.00278 0.01537 -0.00671 0.01302 -0.00903 C 0.01055 -0.01134 0.00781 -0.01204 0.00521 -0.01366 C 0.00338 -0.01481 0 -0.01829 0 -0.01829 " pathEditMode="relative" ptsTypes="fffffffffffffffffffffffffffffffffffffffffffffffffA">
                                      <p:cBhvr>
                                        <p:cTn id="23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4" presetID="0" presetClass="path" presetSubtype="0" accel="50000" decel="5000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4"/>
                                    </p:cond>
                                  </p:endCondLst>
                                  <p:childTnLst>
                                    <p:animMotion origin="layout" path="M 1.875E-6 -4.44444E-6 C 0.00026 -0.00115 0.00039 -0.00463 0.00065 -0.00324 C 0.00104 -0.00046 0.00117 0.00834 0.00156 0.01274 C 0.00208 0.01922 0.00247 0.02431 0.00299 0.03195 C 0.00547 0.07315 0.00794 0.10903 0.01068 0.14051 C 0.01289 0.16551 0.01497 0.1926 0.01719 0.2169 C 0.0181 0.22755 0.01901 0.2382 0.01992 0.24885 C 0.02044 0.25394 0.02096 0.25602 0.02135 0.26158 C 0.02252 0.27616 0.02383 0.30209 0.025 0.31598 C 0.02617 0.32894 0.02734 0.3382 0.02838 0.35417 C 0.02877 0.35926 0.02903 0.36806 0.0293 0.37362 C 0.02956 0.37662 0.02982 0.37709 0.03008 0.3801 C 0.0319 0.40371 0.03359 0.4345 0.03528 0.46297 C 0.03607 0.47778 0.03711 0.48774 0.03789 0.50417 C 0.03841 0.5132 0.03867 0.52732 0.03906 0.53635 C 0.04088 0.57176 0.04206 0.62385 0.04388 0.65764 C 0.04414 0.66991 0.04453 0.67732 0.04466 0.68959 C 0.04492 0.70209 0.04505 0.71065 0.04544 0.7213 C 0.04544 0.72431 0.04544 0.72825 0.04557 0.73102 C 0.04596 0.74445 0.04635 0.7382 0.0457 0.74375 C 0.04518 0.73912 0.04479 0.73588 0.0444 0.73102 C 0.04414 0.72755 0.04388 0.7213 0.04349 0.71829 C 0.04297 0.71181 0.0418 0.70232 0.0418 0.70278 C 0.04075 0.68195 0.04193 0.70301 0.04036 0.68635 C 0.03919 0.67431 0.03828 0.65718 0.03698 0.65116 C 0.03555 0.63102 0.03411 0.61575 0.03255 0.59676 C 0.03164 0.58612 0.03086 0.57338 0.02995 0.56204 C 0.02812 0.53681 0.03086 0.58843 0.02773 0.53936 C 0.02669 0.52269 0.02721 0.52871 0.02604 0.52061 C 0.02513 0.50487 0.02409 0.49213 0.02318 0.4757 C 0.02187 0.45417 0.02305 0.4625 0.02187 0.45649 C 0.02096 0.43588 0.01992 0.42269 0.01888 0.40857 C 0.01758 0.39051 0.01966 0.4051 0.01797 0.39561 C 0.01706 0.37732 0.0168 0.36297 0.01575 0.35764 C 0.01484 0.3419 0.01406 0.32431 0.01315 0.3095 C 0.0125 0.29838 0.01289 0.30741 0.01211 0.29375 C 0.01185 0.29005 0.01172 0.28588 0.01159 0.28102 C 0.01133 0.27709 0.01133 0.27176 0.0112 0.26806 C 0.01107 0.26575 0.01094 0.26644 0.01081 0.26505 C 0.01015 0.25533 0.0095 0.24144 0.00885 0.23635 C 0.00807 0.21875 0.00716 0.20857 0.00638 0.19144 C 0.00547 0.17223 0.00599 0.17825 0.00534 0.17223 C 0.00469 0.15695 0.00403 0.14815 0.00338 0.13403 C 0.00273 0.11829 0.00208 0.1051 0.00117 0.09584 C 0.00052 0.07616 -0.00039 0.06297 -0.0013 0.05093 C -0.00156 0.047 -0.00209 0.03565 -0.00222 0.03195 C -0.00248 0.02732 -0.00261 0.02107 -0.00287 0.01899 C -0.00326 0.01575 -0.00326 0.01922 -0.00326 0.01274 " pathEditMode="relative" rAng="0" ptsTypes="fffffffffffffffffffffffffffffffffffffffffffffffA">
                                      <p:cBhvr>
                                        <p:cTn id="25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48" y="36991"/>
                                    </p:animMotion>
                                  </p:childTnLst>
                                </p:cTn>
                              </p:par>
                              <p:par>
                                <p:cTn id="26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914 -0.00116 C 0.02956 0.00185 0.03555 0.00625 0.04662 0.00926 C 0.06706 0.01481 0.0875 0.02083 0.10872 0.02592 C 0.11341 0.02685 0.11862 0.02754 0.12318 0.02847 C 0.14727 0.03403 0.12318 0.0294 0.14714 0.03588 C 0.15078 0.03704 0.15534 0.0375 0.15899 0.03842 C 0.1599 0.03842 0.1793 0.04444 0.18438 0.04583 C 0.18659 0.04629 0.18945 0.04653 0.19154 0.04722 C 0.21081 0.05231 0.22865 0.0581 0.24779 0.06342 C 0.26185 0.06713 0.27669 0.07014 0.29089 0.07384 C 0.29362 0.07477 0.29518 0.07592 0.29805 0.07662 C 0.30807 0.0794 0.31914 0.08148 0.32917 0.08403 C 0.33984 0.08704 0.34896 0.09028 0.36029 0.09282 C 0.37044 0.09514 0.38073 0.09722 0.39024 0.09977 C 0.39701 0.10162 0.40352 0.10393 0.41055 0.10579 C 0.42096 0.10833 0.43229 0.11018 0.44284 0.11273 C 0.44649 0.11481 0.45091 0.11574 0.45729 0.11643 C 0.46706 0.11944 0.47761 0.12315 0.48971 0.12477 C 0.50117 0.1294 0.48216 0.12546 0.48125 0.12523 C 0.47761 0.12454 0.46224 0.1206 0.46211 0.1206 C 0.45664 0.11875 0.45326 0.11713 0.44649 0.11643 C 0.43607 0.11389 0.42734 0.11088 0.41667 0.10856 C 0.40651 0.10648 0.3957 0.1044 0.38542 0.10254 C 0.37643 0.10092 0.3707 0.09791 0.36029 0.09699 C 0.34701 0.09398 0.33399 0.09051 0.32083 0.08727 C 0.31563 0.08611 0.31159 0.08403 0.30651 0.08264 C 0.29857 0.08079 0.29206 0.0787 0.28372 0.07708 C 0.27669 0.07338 0.28438 0.07708 0.27175 0.07338 C 0.26992 0.07291 0.26875 0.07199 0.26693 0.07176 C 0.26003 0.06967 0.25156 0.06782 0.24427 0.06597 C 0.24232 0.06551 0.24128 0.06481 0.23945 0.06412 C 0.23242 0.06204 0.22357 0.06088 0.21667 0.05856 C 0.20586 0.05509 0.20807 0.0544 0.19505 0.05254 C 0.18164 0.04722 0.19922 0.0537 0.18438 0.05023 C 0.17318 0.04791 0.16354 0.04375 0.15313 0.04097 C 0.15169 0.04074 0.14974 0.04074 0.14831 0.04028 C 0.14805 0.04028 0.13776 0.0368 0.13399 0.03588 C 0.12982 0.03495 0.12656 0.03495 0.12318 0.03379 C 0.11432 0.03055 0.10417 0.02847 0.0944 0.02592 C 0.08672 0.02361 0.07826 0.02014 0.0694 0.01898 C 0.05886 0.01481 0.07109 0.01921 0.05729 0.01574 C 0.05599 0.01528 0.05508 0.01458 0.05378 0.01435 C 0.04805 0.01273 0.04141 0.0118 0.03581 0.01018 C 0.03294 0.00926 0.03047 0.0081 0.02747 0.00741 C 0.0224 0.00602 0.01615 0.00532 0.01185 0.0037 C 0.01068 0.00324 0.00964 0.00254 0.0082 0.00231 C 0.0056 0.00139 -8.33333E-7 1.85185E-6 -8.33333E-7 1.85185E-6 " pathEditMode="relative" rAng="0" ptsTypes="ffffffffffffffffffffffffffffffffffffffffffffffA">
                                      <p:cBhvr>
                                        <p:cTn id="27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138" y="6528"/>
                                    </p:animMotion>
                                  </p:childTnLst>
                                </p:cTn>
                              </p:par>
                              <p:par>
                                <p:cTn id="28" presetID="0" presetClass="path" presetSubtype="0" accel="50000" decel="50000" fill="hold" grpId="1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8"/>
                                    </p:cond>
                                  </p:endCondLst>
                                  <p:childTnLst>
                                    <p:animMotion origin="layout" path="M 0 0 C -0.00221 -0.0007 -0.00443 -0.00348 -0.00651 -0.00232 C -0.01042 -0.00024 -0.01315 0.00601 -0.0168 0.00926 C -0.02201 0.01389 -0.02735 0.01759 -0.0323 0.02291 C -0.05992 0.05277 -0.08792 0.07847 -0.11775 0.10115 C -0.14146 0.11921 -0.16503 0.13865 -0.18887 0.15625 C -0.19929 0.16389 -0.20958 0.17152 -0.21987 0.17916 C -0.22495 0.18287 -0.23056 0.18426 -0.23551 0.18842 C -0.24749 0.19884 -0.26221 0.21759 -0.27549 0.22754 C -0.28774 0.2368 -0.30129 0.24351 -0.31301 0.25509 C -0.31679 0.25879 -0.31965 0.26504 -0.32343 0.26898 C -0.32577 0.27129 -0.32864 0.27152 -0.33112 0.27361 C -0.35052 0.29074 -0.3698 0.31273 -0.38804 0.33333 C -0.39755 0.34398 -0.40888 0.35115 -0.41787 0.36319 C -0.42269 0.36967 -0.42594 0.37963 -0.43076 0.38611 C -0.45004 0.4118 -0.46385 0.4493 -0.48378 0.47361 C -0.48638 0.4824 -0.49042 0.48773 -0.4929 0.49652 C -0.4955 0.50555 -0.49641 0.51157 -0.50058 0.51944 C -0.50097 0.52152 -0.50097 0.52453 -0.50189 0.52639 C -0.50631 0.53588 -0.51035 0.53148 -0.50319 0.53564 C -0.4985 0.53217 -0.49355 0.52986 -0.48899 0.52639 C -0.48586 0.52384 -0.48326 0.51944 -0.48 0.51713 C -0.47375 0.5125 -0.46059 0.50578 -0.46059 0.50578 C -0.44952 0.49097 -0.46242 0.50625 -0.44496 0.49421 C -0.4322 0.48541 -0.42138 0.47314 -0.40745 0.46898 C -0.3913 0.45439 -0.37488 0.44328 -0.35834 0.42986 C -0.3487 0.42199 -0.33945 0.41296 -0.32994 0.40463 C -0.30949 0.38657 -0.33984 0.42361 -0.30532 0.38842 C -0.29347 0.37639 -0.29959 0.38078 -0.28722 0.37476 C -0.27667 0.36342 -0.2652 0.35439 -0.25491 0.34259 C -0.24124 0.32708 -0.25309 0.3331 -0.24059 0.3287 C -0.23095 0.31389 -0.21974 0.30439 -0.20828 0.29421 C -0.19382 0.28125 -0.21675 0.29166 -0.19799 0.28495 C -0.18861 0.27176 -0.18418 0.26134 -0.17337 0.2574 C -0.16373 0.24606 -0.15474 0.23356 -0.14484 0.22291 C -0.13755 0.21504 -0.14146 0.22152 -0.13325 0.21157 C -0.13091 0.20879 -0.12869 0.20578 -0.12674 0.20231 C -0.12518 0.19953 -0.12465 0.1956 -0.12296 0.19305 C -0.12192 0.19143 -0.12023 0.19189 -0.11905 0.19074 C -0.1115 0.18402 -0.10512 0.17384 -0.09704 0.17014 C -0.08857 0.15764 -0.07854 0.15023 -0.06982 0.13796 C -0.05992 0.12407 -0.06578 0.12847 -0.05822 0.12407 C -0.05197 0.11296 -0.04428 0.10671 -0.03751 0.09652 C -0.02996 0.08518 -0.02214 0.07569 -0.01289 0.06898 C -0.00521 0.05486 0.00443 0.04537 0.0142 0.0368 C 0.0172 0.03402 0.02254 0.02569 0.02462 0.02291 C 0.0271 0.01967 0.02931 0.01527 0.03231 0.01365 C 0.03661 0.01134 0.03622 0.01389 0.03622 0.00926 " pathEditMode="relative" ptsTypes="fffffffffffffffffffffffffffffffffffffffffffffffA">
                                      <p:cBhvr>
                                        <p:cTn id="29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000"/>
                            </p:stCondLst>
                            <p:childTnLst>
                              <p:par>
                                <p:cTn id="31" presetID="6" presetClass="exit" presetSubtype="32" fill="hold" grpId="2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1"/>
                                    </p:cond>
                                  </p:endCondLst>
                                  <p:childTnLst>
                                    <p:animEffect transition="out" filter="circle(out)">
                                      <p:cBhvr>
                                        <p:cTn id="32" dur="1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6" presetClass="exit" presetSubtype="32" fill="hold" grpId="2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4"/>
                                    </p:cond>
                                  </p:endCondLst>
                                  <p:childTnLst>
                                    <p:animEffect transition="out" filter="circle(out)">
                                      <p:cBhvr>
                                        <p:cTn id="35" dur="1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6" presetClass="exit" presetSubtype="32" fill="hold" grpId="2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7"/>
                                    </p:cond>
                                  </p:endCondLst>
                                  <p:childTnLst>
                                    <p:animEffect transition="out" filter="circle(out)">
                                      <p:cBhvr>
                                        <p:cTn id="38" dur="1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6" presetClass="exit" presetSubtype="32" fill="hold" grpId="2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40"/>
                                    </p:cond>
                                  </p:endCondLst>
                                  <p:childTnLst>
                                    <p:animEffect transition="out" filter="circle(out)">
                                      <p:cBhvr>
                                        <p:cTn id="41" dur="1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4" dur="1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6" presetClass="exit" presetSubtype="32" fill="hold" grpId="1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46"/>
                                    </p:cond>
                                  </p:endCondLst>
                                  <p:childTnLst>
                                    <p:animEffect transition="out" filter="circle(out)">
                                      <p:cBhvr>
                                        <p:cTn id="47" dur="1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1"/>
      <p:bldP spid="5" grpId="2"/>
      <p:bldP spid="5" grpId="3"/>
      <p:bldP spid="8" grpId="1"/>
      <p:bldP spid="8" grpId="2"/>
      <p:bldP spid="8" grpId="3"/>
      <p:bldP spid="9" grpId="1"/>
      <p:bldP spid="9" grpId="2"/>
      <p:bldP spid="9" grpId="3"/>
      <p:bldP spid="10" grpId="1"/>
      <p:bldP spid="10" grpId="2"/>
      <p:bldP spid="10" grpId="3"/>
      <p:bldP spid="12" grpId="0"/>
      <p:bldP spid="12" grpId="1"/>
      <p:bldP spid="12" grpId="2"/>
      <p:bldP spid="13" grpId="0"/>
      <p:bldP spid="13" grpId="1"/>
      <p:bldP spid="13" grpId="2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1397994" y="793869"/>
            <a:ext cx="10178322" cy="1492132"/>
          </a:xfrm>
        </p:spPr>
        <p:txBody>
          <a:bodyPr anchor="b">
            <a:noAutofit/>
          </a:bodyPr>
          <a:lstStyle/>
          <a:p>
            <a:r>
              <a:rPr lang="en-US" sz="6000" dirty="0"/>
              <a:t>WHAT’S THE word?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1397994" y="2286001"/>
            <a:ext cx="10178322" cy="3988675"/>
          </a:xfrm>
        </p:spPr>
        <p:txBody>
          <a:bodyPr anchor="ctr">
            <a:noAutofit/>
          </a:bodyPr>
          <a:lstStyle/>
          <a:p>
            <a:pPr marL="0" indent="0" algn="ctr">
              <a:lnSpc>
                <a:spcPts val="12000"/>
              </a:lnSpc>
              <a:buNone/>
            </a:pPr>
            <a:r>
              <a:rPr lang="en-US" sz="11500" dirty="0" err="1">
                <a:solidFill>
                  <a:schemeClr val="bg2">
                    <a:lumMod val="50000"/>
                  </a:schemeClr>
                </a:solidFill>
              </a:rPr>
              <a:t>crame</a:t>
            </a:r>
            <a:endParaRPr lang="en-US" sz="11500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666709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3057525" y="385763"/>
            <a:ext cx="6286500" cy="611505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2" descr="Image result for spiral clipart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53007" y="336659"/>
            <a:ext cx="5879659" cy="62132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itle 1"/>
          <p:cNvSpPr txBox="1">
            <a:spLocks/>
          </p:cNvSpPr>
          <p:nvPr/>
        </p:nvSpPr>
        <p:spPr>
          <a:xfrm>
            <a:off x="1041566" y="2651920"/>
            <a:ext cx="10318418" cy="224488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0000" kern="1200" cap="all" spc="8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6600" dirty="0">
                <a:solidFill>
                  <a:schemeClr val="bg2"/>
                </a:solidFill>
              </a:rPr>
              <a:t>Level 4</a:t>
            </a:r>
          </a:p>
        </p:txBody>
      </p:sp>
    </p:spTree>
    <p:extLst>
      <p:ext uri="{BB962C8B-B14F-4D97-AF65-F5344CB8AC3E}">
        <p14:creationId xmlns:p14="http://schemas.microsoft.com/office/powerpoint/2010/main" val="111015914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rush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타원 6"/>
          <p:cNvSpPr/>
          <p:nvPr/>
        </p:nvSpPr>
        <p:spPr>
          <a:xfrm>
            <a:off x="1161903" y="395105"/>
            <a:ext cx="1260276" cy="1260276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13335000" y="1655381"/>
            <a:ext cx="12385454" cy="3988675"/>
          </a:xfrm>
          <a:prstGeom prst="rect">
            <a:avLst/>
          </a:prstGeom>
        </p:spPr>
        <p:txBody>
          <a:bodyPr anchor="ctr">
            <a:noAutofit/>
          </a:bodyPr>
          <a:lstStyle>
            <a:lvl1pPr marL="2286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0574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0574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0574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15000"/>
              </a:lnSpc>
              <a:buFont typeface="Arial" panose="020B0604020202020204" pitchFamily="34" charset="0"/>
              <a:buNone/>
            </a:pPr>
            <a:r>
              <a:rPr lang="en-US" sz="11500" dirty="0">
                <a:solidFill>
                  <a:schemeClr val="bg2">
                    <a:lumMod val="50000"/>
                  </a:schemeClr>
                </a:solidFill>
              </a:rPr>
              <a:t>stork</a:t>
            </a: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967008" y="532938"/>
            <a:ext cx="1744662" cy="112244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0000" kern="1200" cap="all" spc="8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7200" dirty="0">
                <a:solidFill>
                  <a:schemeClr val="bg2"/>
                </a:solidFill>
              </a:rPr>
              <a:t>14</a:t>
            </a:r>
          </a:p>
        </p:txBody>
      </p:sp>
    </p:spTree>
    <p:extLst>
      <p:ext uri="{BB962C8B-B14F-4D97-AF65-F5344CB8AC3E}">
        <p14:creationId xmlns:p14="http://schemas.microsoft.com/office/powerpoint/2010/main" val="37113607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947E-6 8.52364E-6 C -0.03024 0.01754 -0.0043 0.00439 -0.0674 0.01408 C -0.08735 0.01708 -0.11056 0.02238 -0.13064 0.02792 C -0.22529 0.05375 -0.31942 0.0729 -0.41512 0.08397 C -0.47353 0.10681 -0.52229 0.11073 -0.585 0.11881 C -1.09491 0.18501 -1.60743 0.11881 -2.11864 0.11881 " pathEditMode="relative" ptsTypes="fffffA">
                                      <p:cBhvr>
                                        <p:cTn id="6" dur="4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97994" y="362069"/>
            <a:ext cx="10178322" cy="1492132"/>
          </a:xfrm>
        </p:spPr>
        <p:txBody>
          <a:bodyPr anchor="b">
            <a:noAutofit/>
          </a:bodyPr>
          <a:lstStyle/>
          <a:p>
            <a:r>
              <a:rPr lang="en-US" sz="6000" dirty="0"/>
              <a:t>WHAT’S THE word?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97994" y="2184401"/>
            <a:ext cx="10178322" cy="3988675"/>
          </a:xfrm>
        </p:spPr>
        <p:txBody>
          <a:bodyPr anchor="ctr">
            <a:noAutofit/>
          </a:bodyPr>
          <a:lstStyle/>
          <a:p>
            <a:pPr marL="0" indent="0" algn="ctr">
              <a:lnSpc>
                <a:spcPts val="12000"/>
              </a:lnSpc>
              <a:buNone/>
            </a:pPr>
            <a:r>
              <a:rPr lang="en-US" sz="11500" dirty="0">
                <a:solidFill>
                  <a:schemeClr val="bg2">
                    <a:lumMod val="50000"/>
                  </a:schemeClr>
                </a:solidFill>
              </a:rPr>
              <a:t>stork</a:t>
            </a:r>
          </a:p>
        </p:txBody>
      </p:sp>
    </p:spTree>
    <p:extLst>
      <p:ext uri="{BB962C8B-B14F-4D97-AF65-F5344CB8AC3E}">
        <p14:creationId xmlns:p14="http://schemas.microsoft.com/office/powerpoint/2010/main" val="33501258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타원 6"/>
          <p:cNvSpPr/>
          <p:nvPr/>
        </p:nvSpPr>
        <p:spPr>
          <a:xfrm>
            <a:off x="1161903" y="395105"/>
            <a:ext cx="1260276" cy="1260276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2039125" y="8157781"/>
            <a:ext cx="10152875" cy="3988675"/>
          </a:xfrm>
          <a:prstGeom prst="rect">
            <a:avLst/>
          </a:prstGeom>
        </p:spPr>
        <p:txBody>
          <a:bodyPr anchor="ctr">
            <a:noAutofit/>
          </a:bodyPr>
          <a:lstStyle>
            <a:lvl1pPr marL="2286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0574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0574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0574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15000"/>
              </a:lnSpc>
              <a:buFont typeface="Arial" panose="020B0604020202020204" pitchFamily="34" charset="0"/>
              <a:buNone/>
            </a:pPr>
            <a:r>
              <a:rPr lang="en-US" sz="11500" dirty="0" err="1">
                <a:solidFill>
                  <a:schemeClr val="bg2">
                    <a:lumMod val="50000"/>
                  </a:schemeClr>
                </a:solidFill>
              </a:rPr>
              <a:t>zop</a:t>
            </a:r>
            <a:endParaRPr lang="en-US" sz="115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923466" y="532938"/>
            <a:ext cx="1744662" cy="112244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0000" kern="1200" cap="all" spc="8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7200" dirty="0">
                <a:solidFill>
                  <a:schemeClr val="bg2"/>
                </a:solidFill>
              </a:rPr>
              <a:t>15</a:t>
            </a:r>
          </a:p>
        </p:txBody>
      </p:sp>
    </p:spTree>
    <p:extLst>
      <p:ext uri="{BB962C8B-B14F-4D97-AF65-F5344CB8AC3E}">
        <p14:creationId xmlns:p14="http://schemas.microsoft.com/office/powerpoint/2010/main" val="138072858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4.07407E-6 C -0.00078 -0.01967 -0.00156 -0.03935 -0.00208 -0.05926 C -0.00286 -0.08379 -0.00221 -0.11226 -0.00403 -0.13333 C -0.00573 -0.15115 -0.00651 -0.15671 -0.00703 -0.17777 C -0.01132 -0.34976 -0.00794 -0.26967 -0.01106 -0.34074 C -0.01198 -0.42268 -0.01458 -0.49722 -0.01614 -0.57777 C -0.01784 -0.67685 -0.01992 -0.77546 -0.02213 -0.87407 C -0.03125 -1.28564 -0.02213 -1.70856 -0.02213 -2.12592 " pathEditMode="relative" rAng="0" ptsTypes="fffffffA">
                                      <p:cBhvr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63" y="-106296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32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Rot by="120000">
                                      <p:cBhvr>
                                        <p:cTn id="8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0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1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2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97994" y="793869"/>
            <a:ext cx="10178322" cy="1492132"/>
          </a:xfrm>
        </p:spPr>
        <p:txBody>
          <a:bodyPr anchor="b">
            <a:noAutofit/>
          </a:bodyPr>
          <a:lstStyle/>
          <a:p>
            <a:r>
              <a:rPr lang="en-US" sz="6000" dirty="0"/>
              <a:t>WHAT’S THE word?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97994" y="2286001"/>
            <a:ext cx="10178322" cy="3988675"/>
          </a:xfrm>
        </p:spPr>
        <p:txBody>
          <a:bodyPr anchor="ctr">
            <a:noAutofit/>
          </a:bodyPr>
          <a:lstStyle/>
          <a:p>
            <a:pPr marL="0" indent="0" algn="ctr">
              <a:lnSpc>
                <a:spcPts val="12000"/>
              </a:lnSpc>
              <a:buNone/>
            </a:pPr>
            <a:r>
              <a:rPr lang="en-US" sz="11500" dirty="0" err="1">
                <a:solidFill>
                  <a:schemeClr val="bg2">
                    <a:lumMod val="50000"/>
                  </a:schemeClr>
                </a:solidFill>
              </a:rPr>
              <a:t>zop</a:t>
            </a:r>
            <a:endParaRPr lang="en-US" sz="11500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064421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타원 6"/>
          <p:cNvSpPr/>
          <p:nvPr/>
        </p:nvSpPr>
        <p:spPr>
          <a:xfrm>
            <a:off x="1161903" y="395105"/>
            <a:ext cx="1260276" cy="1260276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-11196814" y="1655381"/>
            <a:ext cx="10152875" cy="3988675"/>
          </a:xfrm>
          <a:prstGeom prst="rect">
            <a:avLst/>
          </a:prstGeom>
        </p:spPr>
        <p:txBody>
          <a:bodyPr anchor="ctr">
            <a:noAutofit/>
          </a:bodyPr>
          <a:lstStyle>
            <a:lvl1pPr marL="2286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0574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0574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0574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15000"/>
              </a:lnSpc>
              <a:buFont typeface="Arial" panose="020B0604020202020204" pitchFamily="34" charset="0"/>
              <a:buNone/>
            </a:pPr>
            <a:r>
              <a:rPr lang="en-US" sz="11500" dirty="0">
                <a:solidFill>
                  <a:schemeClr val="bg2">
                    <a:lumMod val="50000"/>
                  </a:schemeClr>
                </a:solidFill>
              </a:rPr>
              <a:t>church</a:t>
            </a: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992046" y="532938"/>
            <a:ext cx="1744662" cy="112244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0000" kern="1200" cap="all" spc="8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7200" dirty="0">
                <a:solidFill>
                  <a:schemeClr val="bg2"/>
                </a:solidFill>
              </a:rPr>
              <a:t>16</a:t>
            </a:r>
          </a:p>
        </p:txBody>
      </p:sp>
    </p:spTree>
    <p:extLst>
      <p:ext uri="{BB962C8B-B14F-4D97-AF65-F5344CB8AC3E}">
        <p14:creationId xmlns:p14="http://schemas.microsoft.com/office/powerpoint/2010/main" val="343466593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01249E-7 7.24671E-7 C 0.60861 -0.00185 1.21722 -0.00208 1.82596 -0.00577 C 1.86954 -0.006 1.9109 -0.02308 1.95421 -0.02308 " pathEditMode="relative" rAng="0" ptsTypes="ffA">
                                      <p:cBhvr>
                                        <p:cTn id="6" dur="7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7711" y="-1154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8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Rot by="21600000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1"/>
      <p:bldP spid="4" grpId="2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97994" y="793869"/>
            <a:ext cx="10178322" cy="1492132"/>
          </a:xfrm>
        </p:spPr>
        <p:txBody>
          <a:bodyPr anchor="b">
            <a:noAutofit/>
          </a:bodyPr>
          <a:lstStyle/>
          <a:p>
            <a:r>
              <a:rPr lang="en-US" sz="6000" dirty="0"/>
              <a:t>WHAT’S THE word?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97994" y="2286001"/>
            <a:ext cx="10178322" cy="3988675"/>
          </a:xfrm>
        </p:spPr>
        <p:txBody>
          <a:bodyPr anchor="ctr">
            <a:noAutofit/>
          </a:bodyPr>
          <a:lstStyle/>
          <a:p>
            <a:pPr marL="0" indent="0" algn="ctr">
              <a:lnSpc>
                <a:spcPts val="12000"/>
              </a:lnSpc>
              <a:buNone/>
            </a:pPr>
            <a:r>
              <a:rPr lang="en-US" sz="11500" dirty="0">
                <a:solidFill>
                  <a:schemeClr val="bg2">
                    <a:lumMod val="50000"/>
                  </a:schemeClr>
                </a:solidFill>
              </a:rPr>
              <a:t>church</a:t>
            </a:r>
          </a:p>
        </p:txBody>
      </p:sp>
    </p:spTree>
    <p:extLst>
      <p:ext uri="{BB962C8B-B14F-4D97-AF65-F5344CB8AC3E}">
        <p14:creationId xmlns:p14="http://schemas.microsoft.com/office/powerpoint/2010/main" val="145271228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3057525" y="385763"/>
            <a:ext cx="6286500" cy="611505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2" descr="Image result for spiral clipart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53007" y="336659"/>
            <a:ext cx="5879659" cy="62132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itle 1"/>
          <p:cNvSpPr txBox="1">
            <a:spLocks/>
          </p:cNvSpPr>
          <p:nvPr/>
        </p:nvSpPr>
        <p:spPr>
          <a:xfrm>
            <a:off x="1041566" y="2651920"/>
            <a:ext cx="10318418" cy="224488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0000" kern="1200" cap="all" spc="8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6600" dirty="0">
                <a:solidFill>
                  <a:schemeClr val="bg2"/>
                </a:solidFill>
              </a:rPr>
              <a:t>Level 5</a:t>
            </a:r>
          </a:p>
        </p:txBody>
      </p:sp>
    </p:spTree>
    <p:extLst>
      <p:ext uri="{BB962C8B-B14F-4D97-AF65-F5344CB8AC3E}">
        <p14:creationId xmlns:p14="http://schemas.microsoft.com/office/powerpoint/2010/main" val="98452013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rush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타원 6"/>
          <p:cNvSpPr/>
          <p:nvPr/>
        </p:nvSpPr>
        <p:spPr>
          <a:xfrm>
            <a:off x="1161903" y="395105"/>
            <a:ext cx="1260276" cy="1260276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1413760" y="1939160"/>
            <a:ext cx="10346440" cy="3988675"/>
          </a:xfrm>
          <a:prstGeom prst="rect">
            <a:avLst/>
          </a:prstGeom>
        </p:spPr>
        <p:txBody>
          <a:bodyPr anchor="ctr">
            <a:noAutofit/>
          </a:bodyPr>
          <a:lstStyle>
            <a:lvl1pPr marL="2286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0574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0574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0574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15000"/>
              </a:lnSpc>
              <a:buFont typeface="Arial" panose="020B0604020202020204" pitchFamily="34" charset="0"/>
              <a:buNone/>
            </a:pPr>
            <a:r>
              <a:rPr lang="en-US" sz="13800" dirty="0" err="1">
                <a:solidFill>
                  <a:schemeClr val="bg2">
                    <a:lumMod val="50000"/>
                  </a:schemeClr>
                </a:solidFill>
              </a:rPr>
              <a:t>dord</a:t>
            </a:r>
            <a:endParaRPr lang="en-US" sz="138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212919" y="532938"/>
            <a:ext cx="1158244" cy="112244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0000" kern="1200" cap="all" spc="8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7200" dirty="0">
                <a:solidFill>
                  <a:schemeClr val="bg2"/>
                </a:solidFill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23682300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xit" presetSubtype="0" fill="hold" grpId="1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타원 6"/>
          <p:cNvSpPr/>
          <p:nvPr/>
        </p:nvSpPr>
        <p:spPr>
          <a:xfrm>
            <a:off x="1161903" y="395105"/>
            <a:ext cx="1260276" cy="1260276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010123" y="532938"/>
            <a:ext cx="1621110" cy="112244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0000" kern="1200" cap="all" spc="8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7200" dirty="0">
                <a:solidFill>
                  <a:schemeClr val="bg2"/>
                </a:solidFill>
              </a:rPr>
              <a:t>17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5071361" y="10057735"/>
            <a:ext cx="3894840" cy="1945340"/>
          </a:xfrm>
          <a:prstGeom prst="rect">
            <a:avLst/>
          </a:prstGeom>
        </p:spPr>
        <p:txBody>
          <a:bodyPr anchor="ctr">
            <a:noAutofit/>
          </a:bodyPr>
          <a:lstStyle>
            <a:lvl1pPr marL="2286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0574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0574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0574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15000"/>
              </a:lnSpc>
              <a:buFont typeface="Arial" panose="020B0604020202020204" pitchFamily="34" charset="0"/>
              <a:buNone/>
            </a:pPr>
            <a:r>
              <a:rPr lang="en-US" sz="13000" dirty="0" err="1">
                <a:solidFill>
                  <a:schemeClr val="bg2">
                    <a:lumMod val="50000"/>
                  </a:schemeClr>
                </a:solidFill>
              </a:rPr>
              <a:t>ferg</a:t>
            </a:r>
            <a:endParaRPr lang="en-US" sz="13000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17926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08117E-8 -6.41357E-6 C -0.0117 -0.08263 -0.00546 -0.17887 0.00976 -0.26033 C 0.01132 -0.29864 0.01587 -0.33695 0.01626 -0.37596 C 0.01977 -0.67113 0.01132 -0.97854 0.04566 -1.27164 C 0.0467 -1.29449 0.0467 -1.31803 0.04891 -1.34088 C 0.04995 -1.35126 0.05424 -1.3598 0.05541 -1.36973 C 0.05749 -1.38888 0.05658 -1.4085 0.05866 -1.42765 C 0.05984 -1.43758 0.06361 -1.44658 0.06517 -1.45673 C 0.06907 -1.4812 0.07141 -1.50658 0.07492 -1.53151 C 0.0813 -1.65752 0.07297 -1.54628 0.08468 -1.62982 C 0.08858 -1.65775 0.08598 -1.68383 0.09769 -1.70506 C 0.0999 -1.72814 0.09834 -1.75329 0.10419 -1.7743 C 0.11186 -1.80153 0.1172 -1.82992 0.1172 -1.86107 " pathEditMode="relative" ptsTypes="ffffffffffffA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97994" y="793869"/>
            <a:ext cx="10178322" cy="1492132"/>
          </a:xfrm>
        </p:spPr>
        <p:txBody>
          <a:bodyPr anchor="b">
            <a:noAutofit/>
          </a:bodyPr>
          <a:lstStyle/>
          <a:p>
            <a:r>
              <a:rPr lang="en-US" sz="6000" dirty="0"/>
              <a:t>WHAT’S THE word?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97994" y="2286001"/>
            <a:ext cx="10178322" cy="3988675"/>
          </a:xfrm>
        </p:spPr>
        <p:txBody>
          <a:bodyPr anchor="ctr">
            <a:noAutofit/>
          </a:bodyPr>
          <a:lstStyle/>
          <a:p>
            <a:pPr marL="0" indent="0" algn="ctr">
              <a:lnSpc>
                <a:spcPts val="12000"/>
              </a:lnSpc>
              <a:buNone/>
            </a:pPr>
            <a:r>
              <a:rPr lang="en-US" sz="11500" dirty="0" err="1">
                <a:solidFill>
                  <a:schemeClr val="bg2">
                    <a:lumMod val="50000"/>
                  </a:schemeClr>
                </a:solidFill>
              </a:rPr>
              <a:t>ferg</a:t>
            </a:r>
            <a:endParaRPr lang="en-US" sz="11500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842959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타원 6"/>
          <p:cNvSpPr/>
          <p:nvPr/>
        </p:nvSpPr>
        <p:spPr>
          <a:xfrm>
            <a:off x="1161903" y="395105"/>
            <a:ext cx="1260276" cy="1260276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010123" y="532938"/>
            <a:ext cx="1621110" cy="112244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0000" kern="1200" cap="all" spc="8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7200" dirty="0">
                <a:solidFill>
                  <a:schemeClr val="bg2"/>
                </a:solidFill>
              </a:rPr>
              <a:t>18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19912" y="7166465"/>
            <a:ext cx="6507888" cy="1945340"/>
          </a:xfrm>
          <a:prstGeom prst="rect">
            <a:avLst/>
          </a:prstGeom>
        </p:spPr>
        <p:txBody>
          <a:bodyPr anchor="ctr">
            <a:noAutofit/>
          </a:bodyPr>
          <a:lstStyle>
            <a:lvl1pPr marL="2286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0574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0574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0574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15000"/>
              </a:lnSpc>
              <a:buFont typeface="Arial" panose="020B0604020202020204" pitchFamily="34" charset="0"/>
              <a:buNone/>
            </a:pPr>
            <a:endParaRPr lang="en-US" sz="130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-4769223" y="10489506"/>
            <a:ext cx="4366325" cy="1945340"/>
          </a:xfrm>
          <a:prstGeom prst="rect">
            <a:avLst/>
          </a:prstGeom>
        </p:spPr>
        <p:txBody>
          <a:bodyPr anchor="ctr">
            <a:noAutofit/>
          </a:bodyPr>
          <a:lstStyle>
            <a:lvl1pPr marL="2286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0574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0574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0574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15000"/>
              </a:lnSpc>
              <a:buFont typeface="Arial" panose="020B0604020202020204" pitchFamily="34" charset="0"/>
              <a:buNone/>
            </a:pPr>
            <a:endParaRPr lang="en-US" sz="130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11" name="Content Placeholder 2"/>
          <p:cNvSpPr txBox="1">
            <a:spLocks/>
          </p:cNvSpPr>
          <p:nvPr/>
        </p:nvSpPr>
        <p:spPr>
          <a:xfrm>
            <a:off x="-3761509" y="7166465"/>
            <a:ext cx="4091709" cy="1945340"/>
          </a:xfrm>
          <a:prstGeom prst="rect">
            <a:avLst/>
          </a:prstGeom>
        </p:spPr>
        <p:txBody>
          <a:bodyPr anchor="ctr">
            <a:noAutofit/>
          </a:bodyPr>
          <a:lstStyle>
            <a:lvl1pPr marL="2286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0574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0574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0574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15000"/>
              </a:lnSpc>
              <a:buFont typeface="Arial" panose="020B0604020202020204" pitchFamily="34" charset="0"/>
              <a:buNone/>
            </a:pPr>
            <a:r>
              <a:rPr lang="en-US" sz="13000" dirty="0">
                <a:solidFill>
                  <a:schemeClr val="bg2">
                    <a:lumMod val="50000"/>
                  </a:schemeClr>
                </a:solidFill>
              </a:rPr>
              <a:t>stripe</a:t>
            </a:r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-1310066" y="8775582"/>
            <a:ext cx="7464490" cy="1945340"/>
          </a:xfrm>
          <a:prstGeom prst="rect">
            <a:avLst/>
          </a:prstGeom>
        </p:spPr>
        <p:txBody>
          <a:bodyPr anchor="ctr">
            <a:noAutofit/>
          </a:bodyPr>
          <a:lstStyle>
            <a:lvl1pPr marL="2286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0574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0574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0574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15000"/>
              </a:lnSpc>
              <a:buFont typeface="Arial" panose="020B0604020202020204" pitchFamily="34" charset="0"/>
              <a:buNone/>
            </a:pPr>
            <a:endParaRPr lang="en-US" sz="13000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62298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6.25E-7 3.44262E-6 C 0.01015 -0.00162 0.02096 0.00115 0.0306 -0.00485 C 0.03737 -0.00901 0.04101 -0.02286 0.04726 -0.02956 C 0.06523 -0.04918 0.08294 -0.07112 0.10286 -0.08382 C 0.13581 -0.10506 0.13424 -0.1016 0.16666 -0.133 C 0.17604 -0.14223 0.18476 -0.15401 0.19453 -0.16255 C 0.21458 -0.18033 0.23737 -0.18887 0.2556 -0.21173 C 0.26484 -0.22328 0.27344 -0.23667 0.28333 -0.24637 C 0.32057 -0.28262 0.30065 -0.24844 0.3306 -0.28562 C 0.3431 -0.30109 0.35429 -0.31933 0.36666 -0.33503 C 0.37969 -0.35142 0.39245 -0.36805 0.4056 -0.38421 C 0.46719 -0.46063 0.36888 -0.33803 0.4444 -0.42369 C 0.44765 -0.42762 0.44974 -0.43454 0.45286 -0.43847 C 0.46458 -0.45394 0.47734 -0.46687 0.48893 -0.48303 C 0.49726 -0.49435 0.5056 -0.50566 0.51393 -0.5172 C 0.52357 -0.53083 0.5401 -0.54122 0.55 -0.55161 C 0.57995 -0.58347 0.55781 -0.57216 0.58333 -0.58139 C 0.60039 -0.60633 0.61719 -0.62064 0.6362 -0.64027 C 0.66927 -0.67467 0.70065 -0.71208 0.7362 -0.73886 C 0.75651 -0.77488 0.79062 -0.79174 0.8138 -0.82268 C 0.84101 -0.8587 0.82291 -0.84761 0.84453 -0.85708 C 0.8556 -0.86885 0.86627 -0.88132 0.87786 -0.89148 C 0.88151 -0.89471 0.88541 -0.89772 0.88893 -0.90164 C 0.93646 -0.95036 0.91458 -0.93651 0.93893 -0.95059 C 0.95312 -0.97068 0.96549 -0.99192 0.9832 -1 C 1.00312 -1.02609 1.02461 -1.04803 1.04453 -1.07389 C 1.06263 -1.09721 1.07773 -1.133 1.1 -1.14269 C 1.12122 -1.1801 1.09336 -1.13277 1.14166 -1.19695 C 1.15182 -1.21035 1.16263 -1.22212 1.17226 -1.23644 C 1.17526 -1.24082 1.17734 -1.24729 1.1806 -1.25121 C 1.19974 -1.27361 1.18268 -1.24498 1.19166 -1.26091 " pathEditMode="relative" ptsTypes="ffffffffffffffffffffffffffffffA">
                                      <p:cBhvr>
                                        <p:cTn id="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" presetID="0" presetClass="path" presetSubtype="0" accel="50000" decel="50000" fill="hold" grpId="0" nodeType="withEffect" nodePh="1">
                                  <p:stCondLst>
                                    <p:cond delay="250"/>
                                  </p:stCondLst>
                                  <p:endCondLst>
                                    <p:cond evt="begin" delay="0">
                                      <p:tn val="7"/>
                                    </p:cond>
                                  </p:endCondLst>
                                  <p:childTnLst>
                                    <p:animMotion origin="layout" path="M 4.79167E-6 0.00139 C 0.02278 0.01108 0.0207 -0.0187 0.02955 -0.04572 C 0.03385 -0.05911 0.03984 -0.07065 0.04427 -0.08404 C 0.05546 -0.11775 0.06562 -0.15239 0.07643 -0.18633 C 0.08776 -0.22281 0.10273 -0.25606 0.11328 -0.29323 C 0.11992 -0.31586 0.12565 -0.33895 0.13294 -0.36135 C 0.13971 -0.38167 0.14804 -0.4006 0.15507 -0.42092 C 0.19713 -0.54237 0.15598 -0.43593 0.2069 -0.57054 C 0.21237 -0.58485 0.2194 -0.59778 0.22421 -0.61302 C 0.23085 -0.63357 0.23437 -0.65689 0.2414 -0.67698 C 0.24921 -0.69961 0.26015 -0.719 0.26848 -0.74094 C 0.27513 -0.75871 0.27929 -0.7788 0.28567 -0.79635 C 0.29791 -0.82983 0.31197 -0.86192 0.32513 -0.89448 C 0.33776 -0.92588 0.34778 -0.96052 0.35963 -0.99284 C 0.3651 -1.00739 0.37109 -1.02101 0.37682 -1.03533 C 0.38164 -1.04733 0.38424 -1.06188 0.38919 -1.07365 C 0.39492 -1.08751 0.40299 -1.09836 0.40898 -1.11198 C 0.4164 -1.12953 0.42122 -1.15008 0.42851 -1.1674 C 0.4401 -1.19418 0.4513 -1.22189 0.46315 -1.24844 C 0.47018 -1.26437 0.47903 -1.27799 0.48528 -1.29531 C 0.50195 -1.34149 0.52408 -1.39667 0.54687 -1.43593 C 0.54765 -1.44008 0.54804 -1.4447 0.54934 -1.44886 C 0.55221 -1.45786 0.55924 -1.47448 0.55924 -1.47425 " pathEditMode="relative" rAng="0" ptsTypes="ffffffffffffffffffffffA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7956" y="-73309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0" presetClass="path" presetSubtype="0" accel="50000" decel="50000" fill="hold" grpId="0" nodeType="withEffect" nodePh="1">
                                  <p:stCondLst>
                                    <p:cond delay="500"/>
                                  </p:stCondLst>
                                  <p:endCondLst>
                                    <p:cond evt="begin" delay="0">
                                      <p:tn val="9"/>
                                    </p:cond>
                                  </p:endCondLst>
                                  <p:childTnLst>
                                    <p:animMotion origin="layout" path="M -2.70833E-6 3.65274E-6 C 0.00365 -0.00162 0.00795 -0.00116 0.01107 -0.00485 C 0.01537 -0.00993 0.01966 -0.03394 0.02227 -0.03948 C 0.02526 -0.04572 0.03008 -0.04849 0.03334 -0.05426 C 0.03568 -0.05842 0.03672 -0.06465 0.03894 -0.06904 C 0.04232 -0.07597 0.0461 -0.08266 0.05 -0.08867 C 0.05248 -0.09259 0.05586 -0.09467 0.05834 -0.09859 C 0.06511 -0.10945 0.06993 -0.12468 0.07787 -0.133 C 0.08711 -0.14293 0.09805 -0.14893 0.10573 -0.16255 C 0.10938 -0.16902 0.11263 -0.1764 0.11667 -0.18218 C 0.12097 -0.18795 0.12618 -0.19141 0.13073 -0.19695 C 0.15391 -0.22605 0.13594 -0.20619 0.15274 -0.23159 C 0.17435 -0.26414 0.153 -0.22812 0.17774 -0.26114 C 0.18086 -0.2653 0.18308 -0.27176 0.18607 -0.27592 C 0.19323 -0.28539 0.203 -0.29324 0.21107 -0.30039 C 0.23451 -0.34196 0.26341 -0.35604 0.28894 -0.38906 C 0.29323 -0.3946 0.29584 -0.40337 0.3 -0.40891 C 0.34779 -0.47241 0.30209 -0.40799 0.33607 -0.44332 C 0.34297 -0.45048 0.3487 -0.46063 0.3556 -0.46802 C 0.375 -0.48857 0.39727 -0.50196 0.41667 -0.52205 C 0.42175 -0.52736 0.42552 -0.53637 0.4306 -0.54191 C 0.43763 -0.54953 0.44584 -0.55345 0.45274 -0.56154 C 0.49037 -0.60587 0.45482 -0.5807 0.48894 -0.60102 C 0.52331 -0.64974 0.47891 -0.58901 0.52227 -0.64027 C 0.53386 -0.65389 0.54466 -0.66936 0.5556 -0.6846 C 0.55873 -0.68899 0.56068 -0.69568 0.56394 -0.69938 C 0.57084 -0.70723 0.57904 -0.71162 0.58607 -0.71924 C 0.63321 -0.77096 0.56498 -0.70792 0.61667 -0.75364 C 0.63477 -0.79612 0.61276 -0.74856 0.6444 -0.79797 C 0.6668 -0.83284 0.68164 -0.87278 0.70834 -0.89656 C 0.71836 -0.92288 0.73216 -0.94713 0.7444 -0.97045 C 0.75157 -0.98407 0.76198 -0.99308 0.76667 -1.0097 C 0.77448 -1.03764 0.78073 -1.03741 0.79167 -1.05911 C 0.82461 -1.12468 0.78269 -1.04803 0.82774 -1.12792 C 0.8319 -1.13531 0.8375 -1.14039 0.84167 -1.14777 C 0.84675 -1.15678 0.85065 -1.16786 0.8556 -1.17733 C 0.87097 -1.20665 0.88646 -1.22997 0.90274 -1.25606 C 0.91927 -1.28262 0.93008 -1.31563 0.9444 -1.34473 C 0.95938 -1.3752 0.97552 -1.40476 0.99167 -1.43339 C 1.01602 -1.47657 0.97227 -1.41492 1.00834 -1.46294 C 1.01016 -1.47287 1.01107 -1.48349 1.01394 -1.4925 C 1.01589 -1.4985 1.0198 -1.50196 1.02227 -1.50728 C 1.02904 -1.52159 1.03425 -1.53845 1.04167 -1.55161 C 1.04532 -1.55807 1.04922 -1.56431 1.05274 -1.57123 C 1.06862 -1.60287 1.07982 -1.64073 1.1 -1.66498 C 1.10469 -1.6906 1.1086 -1.68922 1.11667 -1.70931 C 1.11914 -1.71531 1.12006 -1.7227 1.12227 -1.7287 C 1.12474 -1.73586 1.12787 -1.74186 1.1306 -1.74856 C 1.13243 -1.75849 1.13425 -1.76819 1.13607 -1.77811 C 1.13724 -1.78481 1.14193 -1.78735 1.1444 -1.79289 C 1.14571 -1.79589 1.14636 -1.79959 1.14727 -1.80282 " pathEditMode="relative" ptsTypes="ffffffffffffffffffffffffffffffffffffffffffffffffffA">
                                      <p:cBhvr>
                                        <p:cTn id="10" dur="1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1" presetID="0" presetClass="path" presetSubtype="0" accel="50000" decel="50000" fill="hold" grpId="0" nodeType="withEffect" nodePh="1">
                                  <p:stCondLst>
                                    <p:cond delay="750"/>
                                  </p:stCondLst>
                                  <p:endCondLst>
                                    <p:cond evt="begin" delay="0">
                                      <p:tn val="11"/>
                                    </p:cond>
                                  </p:endCondLst>
                                  <p:childTnLst>
                                    <p:animMotion origin="layout" path="M 2.29167E-6 -1.10367E-6 C 0.01536 -0.05588 -0.00482 0.00877 0.0138 -0.02956 C 0.01731 -0.03695 0.01914 -0.04595 0.02213 -0.05426 C 0.02994 -0.07504 0.04843 -0.11199 0.05833 -0.12792 C 0.06419 -0.13762 0.07148 -0.14408 0.07773 -0.15285 C 0.08437 -0.16232 0.0901 -0.17363 0.09713 -0.18241 C 0.10599 -0.19326 0.1164 -0.19996 0.125 -0.21173 C 0.14153 -0.23459 0.15559 -0.26299 0.17213 -0.28585 C 0.1888 -0.30871 0.20546 -0.3318 0.22213 -0.35465 C 0.22994 -0.36528 0.23424 -0.38259 0.24166 -0.39391 C 0.25104 -0.40891 0.26237 -0.41931 0.27213 -0.43339 C 0.28645 -0.45394 0.29987 -0.4761 0.3138 -0.49758 C 0.33476 -0.52944 0.32864 -0.52898 0.35 -0.56638 C 0.37578 -0.6121 0.40859 -0.65251 0.42773 -0.70908 C 0.43671 -0.73586 0.44726 -0.76403 0.45833 -0.78804 C 0.47109 -0.81552 0.48619 -0.84138 0.49713 -0.87163 C 0.50156 -0.88432 0.50338 -0.89956 0.50833 -0.91134 C 0.52838 -0.9596 0.52434 -0.92866 0.5388 -0.97022 C 0.54309 -0.98269 0.54557 -0.99746 0.55 -1.00993 C 0.55664 -1.02886 0.56536 -1.04526 0.57213 -1.06396 C 0.575 -1.07204 0.57695 -1.08128 0.58046 -1.08843 C 0.58724 -1.10275 0.5957 -1.11406 0.60273 -1.12792 C 0.61875 -1.15932 0.62812 -1.19765 0.64166 -1.23136 C 0.64401 -1.23736 0.64765 -1.24059 0.65 -1.24613 C 0.65976 -1.26853 0.66653 -1.29024 0.67773 -1.31032 C 0.67955 -1.31864 0.68072 -1.32718 0.68333 -1.3348 C 0.68541 -1.3408 0.68906 -1.3445 0.69166 -1.34958 C 0.69466 -1.35581 0.69752 -1.36251 0.7 -1.3692 C 0.70221 -1.37544 0.70312 -1.38282 0.70546 -1.38883 C 0.72187 -1.43247 0.71067 -1.39737 0.725 -1.42831 C 0.73086 -1.44101 0.7358 -1.45509 0.74166 -1.46779 C 0.75 -1.4858 0.75833 -1.50381 0.76666 -1.52182 C 0.77304 -1.53544 0.77773 -1.55138 0.78333 -1.56615 C 0.78658 -1.57493 0.79114 -1.58209 0.7944 -1.59086 C 0.79674 -1.59686 0.79726 -1.60494 0.8 -1.61049 C 0.80299 -1.61672 0.80742 -1.62041 0.81106 -1.62526 C 0.81744 -1.64766 0.8233 -1.66659 0.83333 -1.68437 C 0.8375 -1.70677 0.85143 -1.73147 0.86106 -1.74856 C 0.86197 -1.75341 0.8638 -1.76334 0.8638 -1.76334 " pathEditMode="relative" ptsTypes="ffffffffffffffffffffffffffffffffffffffA">
                                      <p:cBhvr>
                                        <p:cTn id="12" dur="1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/>
      <p:bldP spid="11" grpId="0"/>
      <p:bldP spid="12" grpId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8659" y="793869"/>
            <a:ext cx="10178322" cy="1492132"/>
          </a:xfrm>
        </p:spPr>
        <p:txBody>
          <a:bodyPr anchor="b">
            <a:noAutofit/>
          </a:bodyPr>
          <a:lstStyle/>
          <a:p>
            <a:r>
              <a:rPr lang="en-US" sz="6000" dirty="0"/>
              <a:t>WHAT’S THE word?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28658" y="2286001"/>
            <a:ext cx="10455339" cy="3988675"/>
          </a:xfrm>
        </p:spPr>
        <p:txBody>
          <a:bodyPr anchor="ctr">
            <a:noAutofit/>
          </a:bodyPr>
          <a:lstStyle/>
          <a:p>
            <a:pPr marL="0" indent="0" algn="ctr">
              <a:lnSpc>
                <a:spcPts val="12000"/>
              </a:lnSpc>
              <a:buNone/>
            </a:pPr>
            <a:r>
              <a:rPr lang="en-US" sz="11500" dirty="0">
                <a:solidFill>
                  <a:schemeClr val="bg2">
                    <a:lumMod val="50000"/>
                  </a:schemeClr>
                </a:solidFill>
              </a:rPr>
              <a:t>stripe</a:t>
            </a:r>
          </a:p>
        </p:txBody>
      </p:sp>
    </p:spTree>
    <p:extLst>
      <p:ext uri="{BB962C8B-B14F-4D97-AF65-F5344CB8AC3E}">
        <p14:creationId xmlns:p14="http://schemas.microsoft.com/office/powerpoint/2010/main" val="261787547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타원 6"/>
          <p:cNvSpPr/>
          <p:nvPr/>
        </p:nvSpPr>
        <p:spPr>
          <a:xfrm>
            <a:off x="1161903" y="395105"/>
            <a:ext cx="1260276" cy="1260276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010123" y="532938"/>
            <a:ext cx="1621110" cy="112244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0000" kern="1200" cap="all" spc="8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7200" dirty="0">
                <a:solidFill>
                  <a:schemeClr val="bg2"/>
                </a:solidFill>
              </a:rPr>
              <a:t>19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7396125" y="-2858068"/>
            <a:ext cx="3946273" cy="1945340"/>
          </a:xfrm>
          <a:prstGeom prst="rect">
            <a:avLst/>
          </a:prstGeom>
        </p:spPr>
        <p:txBody>
          <a:bodyPr anchor="ctr">
            <a:noAutofit/>
          </a:bodyPr>
          <a:lstStyle>
            <a:lvl1pPr marL="2286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0574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0574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0574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15000"/>
              </a:lnSpc>
              <a:buFont typeface="Arial" panose="020B0604020202020204" pitchFamily="34" charset="0"/>
              <a:buNone/>
            </a:pPr>
            <a:r>
              <a:rPr lang="en-US" sz="13000" dirty="0">
                <a:solidFill>
                  <a:schemeClr val="bg2">
                    <a:lumMod val="50000"/>
                  </a:schemeClr>
                </a:solidFill>
              </a:rPr>
              <a:t> </a:t>
            </a: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-5406713" y="4228970"/>
            <a:ext cx="5000314" cy="1945340"/>
          </a:xfrm>
          <a:prstGeom prst="rect">
            <a:avLst/>
          </a:prstGeom>
        </p:spPr>
        <p:txBody>
          <a:bodyPr anchor="ctr">
            <a:noAutofit/>
          </a:bodyPr>
          <a:lstStyle>
            <a:lvl1pPr marL="2286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0574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0574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0574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15000"/>
              </a:lnSpc>
              <a:buFont typeface="Arial" panose="020B0604020202020204" pitchFamily="34" charset="0"/>
              <a:buNone/>
            </a:pPr>
            <a:endParaRPr lang="en-US" sz="130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-5537199" y="2295106"/>
            <a:ext cx="6032088" cy="1945340"/>
          </a:xfrm>
          <a:prstGeom prst="rect">
            <a:avLst/>
          </a:prstGeom>
        </p:spPr>
        <p:txBody>
          <a:bodyPr anchor="ctr">
            <a:noAutofit/>
          </a:bodyPr>
          <a:lstStyle>
            <a:lvl1pPr marL="2286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0574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0574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0574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15000"/>
              </a:lnSpc>
              <a:buFont typeface="Arial" panose="020B0604020202020204" pitchFamily="34" charset="0"/>
              <a:buNone/>
            </a:pPr>
            <a:endParaRPr lang="en-US" sz="130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1558637" y="7461802"/>
            <a:ext cx="4207164" cy="1945340"/>
          </a:xfrm>
          <a:prstGeom prst="rect">
            <a:avLst/>
          </a:prstGeom>
        </p:spPr>
        <p:txBody>
          <a:bodyPr anchor="ctr">
            <a:noAutofit/>
          </a:bodyPr>
          <a:lstStyle>
            <a:lvl1pPr marL="2286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0574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0574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0574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15000"/>
              </a:lnSpc>
              <a:buFont typeface="Arial" panose="020B0604020202020204" pitchFamily="34" charset="0"/>
              <a:buNone/>
            </a:pPr>
            <a:endParaRPr lang="en-US" sz="130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11" name="Content Placeholder 2"/>
          <p:cNvSpPr txBox="1">
            <a:spLocks/>
          </p:cNvSpPr>
          <p:nvPr/>
        </p:nvSpPr>
        <p:spPr>
          <a:xfrm>
            <a:off x="849601" y="-2858068"/>
            <a:ext cx="8267542" cy="1945340"/>
          </a:xfrm>
          <a:prstGeom prst="rect">
            <a:avLst/>
          </a:prstGeom>
        </p:spPr>
        <p:txBody>
          <a:bodyPr anchor="ctr">
            <a:noAutofit/>
          </a:bodyPr>
          <a:lstStyle>
            <a:lvl1pPr marL="2286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0574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0574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0574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15000"/>
              </a:lnSpc>
              <a:buFont typeface="Arial" panose="020B0604020202020204" pitchFamily="34" charset="0"/>
              <a:buNone/>
            </a:pPr>
            <a:r>
              <a:rPr lang="en-US" sz="13000" dirty="0">
                <a:solidFill>
                  <a:schemeClr val="bg2">
                    <a:lumMod val="50000"/>
                  </a:schemeClr>
                </a:solidFill>
              </a:rPr>
              <a:t>chock</a:t>
            </a:r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12778467" y="4240446"/>
            <a:ext cx="3850067" cy="1945340"/>
          </a:xfrm>
          <a:prstGeom prst="rect">
            <a:avLst/>
          </a:prstGeom>
        </p:spPr>
        <p:txBody>
          <a:bodyPr anchor="ctr">
            <a:noAutofit/>
          </a:bodyPr>
          <a:lstStyle>
            <a:lvl1pPr marL="2286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0574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0574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0574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15000"/>
              </a:lnSpc>
              <a:buFont typeface="Arial" panose="020B0604020202020204" pitchFamily="34" charset="0"/>
              <a:buNone/>
            </a:pPr>
            <a:endParaRPr lang="en-US" sz="130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5945640" y="7461802"/>
            <a:ext cx="5027160" cy="1945340"/>
          </a:xfrm>
          <a:prstGeom prst="rect">
            <a:avLst/>
          </a:prstGeom>
        </p:spPr>
        <p:txBody>
          <a:bodyPr anchor="ctr">
            <a:noAutofit/>
          </a:bodyPr>
          <a:lstStyle>
            <a:lvl1pPr marL="2286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0574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0574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0574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15000"/>
              </a:lnSpc>
              <a:buFont typeface="Arial" panose="020B0604020202020204" pitchFamily="34" charset="0"/>
              <a:buNone/>
            </a:pPr>
            <a:endParaRPr lang="en-US" sz="130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14" name="Content Placeholder 2"/>
          <p:cNvSpPr txBox="1">
            <a:spLocks/>
          </p:cNvSpPr>
          <p:nvPr/>
        </p:nvSpPr>
        <p:spPr>
          <a:xfrm>
            <a:off x="12778467" y="2295106"/>
            <a:ext cx="3850067" cy="1945340"/>
          </a:xfrm>
          <a:prstGeom prst="rect">
            <a:avLst/>
          </a:prstGeom>
        </p:spPr>
        <p:txBody>
          <a:bodyPr anchor="ctr">
            <a:noAutofit/>
          </a:bodyPr>
          <a:lstStyle>
            <a:lvl1pPr marL="2286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0574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0574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0574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15000"/>
              </a:lnSpc>
              <a:buFont typeface="Arial" panose="020B0604020202020204" pitchFamily="34" charset="0"/>
              <a:buNone/>
            </a:pPr>
            <a:endParaRPr lang="en-US" sz="13000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14626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04167E-6 2.45902E-6 C -0.00911 0.08289 -0.0013 0.00415 -0.0056 0.19695 C -0.00703 0.26275 -0.00924 0.32856 -0.01106 0.39413 C -0.01393 0.71184 -0.025 1.03232 -0.025 1.3498 " pathEditMode="relative" ptsTypes="fffA">
                                      <p:cBhvr>
                                        <p:cTn id="6" dur="3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" presetID="0" presetClass="path" presetSubtype="0" accel="50000" decel="50000" fill="hold" grpId="0" nodeType="withEffect" nodePh="1">
                                  <p:stCondLst>
                                    <p:cond delay="500"/>
                                  </p:stCondLst>
                                  <p:endCondLst>
                                    <p:cond evt="begin" delay="0">
                                      <p:tn val="7"/>
                                    </p:cond>
                                  </p:endCondLst>
                                  <p:childTnLst>
                                    <p:animMotion origin="layout" path="M 8.33333E-7 -4.38236E-6 C -0.45703 0.00208 -0.91406 0.00624 -1.37096 0.00624 " pathEditMode="relative" rAng="0" ptsTypes="fA">
                                      <p:cBhvr>
                                        <p:cTn id="8" dur="3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8555" y="300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0" presetClass="path" presetSubtype="0" accel="50000" decel="50000" fill="hold" grpId="0" nodeType="withEffect" nodePh="1">
                                  <p:stCondLst>
                                    <p:cond delay="1000"/>
                                  </p:stCondLst>
                                  <p:endCondLst>
                                    <p:cond evt="begin" delay="0">
                                      <p:tn val="9"/>
                                    </p:cond>
                                  </p:endCondLst>
                                  <p:childTnLst>
                                    <p:animMotion origin="layout" path="M -5.625E-6 -4.71716E-6 C 0.02747 -0.0725 -0.00092 0.01132 0.01392 -0.05911 C 0.01757 -0.07642 0.02786 -0.10852 0.02786 -0.10852 C 0.03528 -0.16185 0.047 -0.21958 0.06392 -0.26599 C 0.07955 -0.30893 0.08567 -0.31494 0.09726 -0.35973 C 0.10442 -0.38698 0.10728 -0.41815 0.11666 -0.44331 C 0.14218 -0.51097 0.12981 -0.47102 0.14999 -0.56661 C 0.15819 -0.60563 0.17043 -0.64027 0.17786 -0.67975 C 0.18358 -0.7728 0.17538 -0.67975 0.18892 -0.75871 C 0.20142 -0.83214 0.21145 -0.90903 0.21666 -0.98522 C 0.22095 -1.12653 0.2177 -1.04779 0.22786 -1.22166 C 0.22955 -1.24982 0.23437 -1.27707 0.23619 -1.30547 C 0.23736 -1.32348 0.23892 -1.3595 0.23892 -1.3595 " pathEditMode="relative" ptsTypes="ffffffffffffA">
                                      <p:cBhvr>
                                        <p:cTn id="10" dur="3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1" presetID="0" presetClass="path" presetSubtype="0" accel="50000" decel="50000" fill="hold" grpId="0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11"/>
                                    </p:cond>
                                  </p:endCondLst>
                                  <p:childTnLst>
                                    <p:animMotion origin="layout" path="M 0.0418 0.00625 C 0.21133 0.00324 0.3806 0.00278 0.55013 -0.00255 C 0.6125 -0.00463 0.68138 -0.02523 0.74232 -0.0294 C 0.86706 -0.0382 1.11667 -0.05602 1.11667 -0.05579 C 1.27266 -0.12199 1.11172 -0.05648 1.54584 -0.08241 C 1.58138 -0.08449 1.6168 -0.09583 1.65235 -0.10046 C 1.65808 -0.10324 1.6638 -0.10533 1.6694 -0.10926 C 1.67305 -0.11134 1.67982 -0.11783 1.67982 -0.11759 " pathEditMode="relative" rAng="0" ptsTypes="fffffffA">
                                      <p:cBhvr>
                                        <p:cTn id="12" dur="3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1901" y="-6412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0" presetClass="path" presetSubtype="0" accel="50000" decel="5000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animMotion origin="layout" path="M -8.33333E-7 -5.63611E-6 C -0.00091 0.01477 -0.00169 0.02955 -0.00273 0.04433 C -0.00351 0.05425 -0.00482 0.06418 -0.00547 0.07388 C -0.0125 0.17363 -0.0056 0.13322 -0.0138 0.17732 C -0.02018 0.27776 -0.01471 0.23735 -0.025 0.30039 C -0.02877 0.3685 -0.03711 0.43454 -0.04167 0.50242 C -0.04883 0.61048 -0.05469 0.71692 -0.0694 0.82244 C -0.07318 0.87693 -0.07969 0.9305 -0.08333 0.98499 C -0.08802 1.05518 -0.0806 1.02008 -0.0944 1.0688 C -0.09739 1.1069 -0.09857 1.12306 -0.10833 1.15746 C -0.11055 1.19764 -0.11224 1.23274 -0.1194 1.27083 C -0.12565 1.36088 -0.1444 1.44516 -0.1444 1.53682 " pathEditMode="relative" ptsTypes="fffffffffffA">
                                      <p:cBhvr>
                                        <p:cTn id="14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5" presetID="0" presetClass="path" presetSubtype="0" accel="50000" decel="50000" fill="hold" grpId="0" nodeType="withEffect" nodePh="1">
                                  <p:stCondLst>
                                    <p:cond delay="2500"/>
                                  </p:stCondLst>
                                  <p:endCondLst>
                                    <p:cond evt="begin" delay="0">
                                      <p:tn val="15"/>
                                    </p:cond>
                                  </p:endCondLst>
                                  <p:childTnLst>
                                    <p:animMotion origin="layout" path="M -4.16667E-7 -4.4447E-6 C -0.3862 -0.00161 -0.77213 -4.4447E-6 -1.1582 -0.00484 C -1.2345 -0.00577 -1.30612 -0.06395 -1.38203 -0.06395 " pathEditMode="relative" rAng="0" ptsTypes="ffA">
                                      <p:cBhvr>
                                        <p:cTn id="16" dur="3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9102" y="-3209"/>
                                    </p:animMotion>
                                  </p:childTnLst>
                                </p:cTn>
                              </p:par>
                              <p:par>
                                <p:cTn id="17" presetID="0" presetClass="path" presetSubtype="0" accel="50000" decel="50000" fill="hold" grpId="0" nodeType="withEffect" nodePh="1">
                                  <p:stCondLst>
                                    <p:cond delay="3000"/>
                                  </p:stCondLst>
                                  <p:endCondLst>
                                    <p:cond evt="begin" delay="0">
                                      <p:tn val="17"/>
                                    </p:cond>
                                  </p:endCondLst>
                                  <p:childTnLst>
                                    <p:animMotion origin="layout" path="M 1.04167E-6 8.93558E-7 C -0.0086 -0.03025 -0.01094 -0.06327 -0.01954 -0.09352 C -0.02435 -0.13739 -0.03386 -0.17918 -0.04167 -0.22166 C -0.04401 -0.24937 -0.04779 -0.26969 -0.05287 -0.29555 C -0.05521 -0.32949 -0.0599 -0.36089 -0.06394 -0.39414 C -0.06745 -0.42231 -0.06993 -0.45001 -0.075 -0.47772 C -0.07865 -0.57008 -0.0905 -0.66128 -0.09727 -0.75364 C -0.10209 -0.81921 -0.09935 -0.8864 -0.10834 -0.95059 C -0.11094 -1 -0.11042 -1.05103 -0.11954 -1.09836 C -0.12045 -1.13946 -0.12006 -1.18079 -0.12227 -1.22166 C -0.12279 -1.23205 -0.12696 -1.24083 -0.12787 -1.25122 C -0.13151 -1.29324 -0.1306 -1.34149 -0.1306 -1.38421 " pathEditMode="relative" ptsTypes="fffffffffffA">
                                      <p:cBhvr>
                                        <p:cTn id="18" dur="3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9" presetID="0" presetClass="path" presetSubtype="0" accel="50000" decel="50000" fill="hold" grpId="0" nodeType="withEffect" nodePh="1">
                                  <p:stCondLst>
                                    <p:cond delay="3500"/>
                                  </p:stCondLst>
                                  <p:endCondLst>
                                    <p:cond evt="begin" delay="0">
                                      <p:tn val="19"/>
                                    </p:cond>
                                  </p:endCondLst>
                                  <p:childTnLst>
                                    <p:animMotion origin="layout" path="M 0.03164 -0.06211 C 0.03385 -0.06696 0.03528 -0.0732 0.03841 -0.07689 C 0.04114 -0.08012 0.04518 -0.07943 0.04831 -0.08174 C 0.06536 -0.09444 0.07565 -0.10437 0.09453 -0.11129 C 0.10013 -0.11614 0.10495 -0.1233 0.1112 -0.12607 C 0.11979 -0.13 0.1289 -0.12884 0.13776 -0.13092 C 0.14648 -0.133 0.15885 -0.13761 0.16758 -0.14085 C 0.19349 -0.16047 0.21823 -0.16994 0.247 -0.17525 C 0.26354 -0.19164 0.25052 -0.18125 0.27331 -0.19003 C 0.29974 -0.19996 0.32604 -0.20988 0.35286 -0.21958 C 0.38437 -0.24775 0.42278 -0.25352 0.45885 -0.26391 C 0.48125 -0.28077 0.46237 -0.26899 0.48867 -0.27869 C 0.50234 -0.28377 0.51445 -0.29393 0.52838 -0.29855 C 0.53646 -0.30132 0.54987 -0.30409 0.5582 -0.30825 C 0.56862 -0.31332 0.5776 -0.32302 0.58802 -0.3281 C 0.59336 -0.33064 0.59909 -0.33064 0.60469 -0.33295 C 0.61797 -0.33872 0.63073 -0.34842 0.6444 -0.35258 C 0.65755 -0.3565 0.68997 -0.36551 0.70403 -0.37243 C 0.70742 -0.37405 0.72864 -0.38952 0.73711 -0.39206 C 0.74466 -0.39437 0.7526 -0.39506 0.76015 -0.39691 C 0.76562 -0.39829 0.77122 -0.40037 0.77682 -0.40199 C 0.79857 -0.41815 0.80963 -0.42069 0.8332 -0.42646 C 0.85963 -0.44239 0.88802 -0.44424 0.91588 -0.45117 C 0.93763 -0.46525 0.9526 -0.46895 0.97539 -0.47587 C 1.00039 -0.49435 1.01107 -0.49458 1.03828 -0.50035 C 1.07005 -0.51605 1.10156 -0.52182 1.13437 -0.5299 C 1.18828 -0.562 1.11068 -0.51767 1.17083 -0.54468 C 1.17565 -0.54676 1.17943 -0.55253 1.18424 -0.55461 C 1.2 -0.56177 1.21797 -0.56292 1.23372 -0.56939 C 1.26849 -0.58347 1.30403 -0.5964 1.33997 -0.60379 C 1.36588 -0.62318 1.39075 -0.62873 1.4194 -0.63334 C 1.44036 -0.64396 1.45989 -0.64766 1.48229 -0.6532 C 1.48568 -0.65412 1.49232 -0.65805 1.49232 -0.65782 " pathEditMode="relative" rAng="0" ptsTypes="ffffffffffffffffffffffffffffffffA">
                                      <p:cBhvr>
                                        <p:cTn id="20" dur="3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3034" y="-2980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/>
      <p:bldP spid="9" grpId="0"/>
      <p:bldP spid="10" grpId="0"/>
      <p:bldP spid="11" grpId="0"/>
      <p:bldP spid="12" grpId="0"/>
      <p:bldP spid="13" grpId="0"/>
      <p:bldP spid="14" grpId="0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97994" y="210545"/>
            <a:ext cx="10178322" cy="1492132"/>
          </a:xfrm>
        </p:spPr>
        <p:txBody>
          <a:bodyPr anchor="b">
            <a:noAutofit/>
          </a:bodyPr>
          <a:lstStyle/>
          <a:p>
            <a:r>
              <a:rPr lang="en-US" sz="6000" dirty="0"/>
              <a:t>WHAT’S THE word?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97994" y="2286001"/>
            <a:ext cx="10178322" cy="3988675"/>
          </a:xfrm>
        </p:spPr>
        <p:txBody>
          <a:bodyPr anchor="ctr">
            <a:noAutofit/>
          </a:bodyPr>
          <a:lstStyle/>
          <a:p>
            <a:pPr marL="0" indent="0" algn="ctr">
              <a:lnSpc>
                <a:spcPts val="12000"/>
              </a:lnSpc>
              <a:buNone/>
            </a:pPr>
            <a:r>
              <a:rPr lang="en-US" sz="11500" dirty="0">
                <a:solidFill>
                  <a:schemeClr val="bg2">
                    <a:lumMod val="50000"/>
                  </a:schemeClr>
                </a:solidFill>
              </a:rPr>
              <a:t>chock</a:t>
            </a:r>
          </a:p>
        </p:txBody>
      </p:sp>
    </p:spTree>
    <p:extLst>
      <p:ext uri="{BB962C8B-B14F-4D97-AF65-F5344CB8AC3E}">
        <p14:creationId xmlns:p14="http://schemas.microsoft.com/office/powerpoint/2010/main" val="363276307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타원 6"/>
          <p:cNvSpPr/>
          <p:nvPr/>
        </p:nvSpPr>
        <p:spPr>
          <a:xfrm>
            <a:off x="1161903" y="395105"/>
            <a:ext cx="1260276" cy="1260276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010123" y="532938"/>
            <a:ext cx="1621110" cy="112244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0000" kern="1200" cap="all" spc="8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7200" dirty="0">
                <a:solidFill>
                  <a:schemeClr val="bg2"/>
                </a:solidFill>
              </a:rPr>
              <a:t>20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7396125" y="-2858068"/>
            <a:ext cx="3946273" cy="1945340"/>
          </a:xfrm>
          <a:prstGeom prst="rect">
            <a:avLst/>
          </a:prstGeom>
        </p:spPr>
        <p:txBody>
          <a:bodyPr anchor="ctr">
            <a:noAutofit/>
          </a:bodyPr>
          <a:lstStyle>
            <a:lvl1pPr marL="2286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0574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0574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0574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15000"/>
              </a:lnSpc>
              <a:buFont typeface="Arial" panose="020B0604020202020204" pitchFamily="34" charset="0"/>
              <a:buNone/>
            </a:pPr>
            <a:r>
              <a:rPr lang="en-US" sz="13000" dirty="0">
                <a:solidFill>
                  <a:schemeClr val="bg2">
                    <a:lumMod val="50000"/>
                  </a:schemeClr>
                </a:solidFill>
              </a:rPr>
              <a:t> </a:t>
            </a: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-5406713" y="4228970"/>
            <a:ext cx="5000314" cy="1945340"/>
          </a:xfrm>
          <a:prstGeom prst="rect">
            <a:avLst/>
          </a:prstGeom>
        </p:spPr>
        <p:txBody>
          <a:bodyPr anchor="ctr">
            <a:noAutofit/>
          </a:bodyPr>
          <a:lstStyle>
            <a:lvl1pPr marL="2286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0574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0574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0574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15000"/>
              </a:lnSpc>
              <a:buFont typeface="Arial" panose="020B0604020202020204" pitchFamily="34" charset="0"/>
              <a:buNone/>
            </a:pPr>
            <a:endParaRPr lang="en-US" sz="130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-5537199" y="2295106"/>
            <a:ext cx="6032088" cy="1945340"/>
          </a:xfrm>
          <a:prstGeom prst="rect">
            <a:avLst/>
          </a:prstGeom>
        </p:spPr>
        <p:txBody>
          <a:bodyPr anchor="ctr">
            <a:noAutofit/>
          </a:bodyPr>
          <a:lstStyle>
            <a:lvl1pPr marL="2286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0574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0574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0574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15000"/>
              </a:lnSpc>
              <a:buFont typeface="Arial" panose="020B0604020202020204" pitchFamily="34" charset="0"/>
              <a:buNone/>
            </a:pPr>
            <a:endParaRPr lang="en-US" sz="130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1558637" y="7461802"/>
            <a:ext cx="4207164" cy="1945340"/>
          </a:xfrm>
          <a:prstGeom prst="rect">
            <a:avLst/>
          </a:prstGeom>
        </p:spPr>
        <p:txBody>
          <a:bodyPr anchor="ctr">
            <a:noAutofit/>
          </a:bodyPr>
          <a:lstStyle>
            <a:lvl1pPr marL="2286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0574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0574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0574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15000"/>
              </a:lnSpc>
              <a:buFont typeface="Arial" panose="020B0604020202020204" pitchFamily="34" charset="0"/>
              <a:buNone/>
            </a:pPr>
            <a:endParaRPr lang="en-US" sz="130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11" name="Content Placeholder 2"/>
          <p:cNvSpPr txBox="1">
            <a:spLocks/>
          </p:cNvSpPr>
          <p:nvPr/>
        </p:nvSpPr>
        <p:spPr>
          <a:xfrm>
            <a:off x="849601" y="-2858068"/>
            <a:ext cx="8267542" cy="1945340"/>
          </a:xfrm>
          <a:prstGeom prst="rect">
            <a:avLst/>
          </a:prstGeom>
        </p:spPr>
        <p:txBody>
          <a:bodyPr anchor="ctr">
            <a:noAutofit/>
          </a:bodyPr>
          <a:lstStyle>
            <a:lvl1pPr marL="2286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0574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0574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0574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15000"/>
              </a:lnSpc>
              <a:buFont typeface="Arial" panose="020B0604020202020204" pitchFamily="34" charset="0"/>
              <a:buNone/>
            </a:pPr>
            <a:endParaRPr lang="en-US" sz="130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12778466" y="4240446"/>
            <a:ext cx="5738133" cy="1945340"/>
          </a:xfrm>
          <a:prstGeom prst="rect">
            <a:avLst/>
          </a:prstGeom>
        </p:spPr>
        <p:txBody>
          <a:bodyPr anchor="ctr">
            <a:noAutofit/>
          </a:bodyPr>
          <a:lstStyle>
            <a:lvl1pPr marL="2286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0574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0574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0574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15000"/>
              </a:lnSpc>
              <a:buFont typeface="Arial" panose="020B0604020202020204" pitchFamily="34" charset="0"/>
              <a:buNone/>
            </a:pPr>
            <a:r>
              <a:rPr lang="en-US" sz="13000" dirty="0">
                <a:solidFill>
                  <a:schemeClr val="bg2">
                    <a:lumMod val="50000"/>
                  </a:schemeClr>
                </a:solidFill>
              </a:rPr>
              <a:t>chime</a:t>
            </a:r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5945640" y="7461802"/>
            <a:ext cx="5027160" cy="1945340"/>
          </a:xfrm>
          <a:prstGeom prst="rect">
            <a:avLst/>
          </a:prstGeom>
        </p:spPr>
        <p:txBody>
          <a:bodyPr anchor="ctr">
            <a:noAutofit/>
          </a:bodyPr>
          <a:lstStyle>
            <a:lvl1pPr marL="2286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0574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0574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0574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15000"/>
              </a:lnSpc>
              <a:buFont typeface="Arial" panose="020B0604020202020204" pitchFamily="34" charset="0"/>
              <a:buNone/>
            </a:pPr>
            <a:endParaRPr lang="en-US" sz="130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14" name="Content Placeholder 2"/>
          <p:cNvSpPr txBox="1">
            <a:spLocks/>
          </p:cNvSpPr>
          <p:nvPr/>
        </p:nvSpPr>
        <p:spPr>
          <a:xfrm>
            <a:off x="12778467" y="2295106"/>
            <a:ext cx="3850067" cy="1945340"/>
          </a:xfrm>
          <a:prstGeom prst="rect">
            <a:avLst/>
          </a:prstGeom>
        </p:spPr>
        <p:txBody>
          <a:bodyPr anchor="ctr">
            <a:noAutofit/>
          </a:bodyPr>
          <a:lstStyle>
            <a:lvl1pPr marL="2286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0574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0574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0574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15000"/>
              </a:lnSpc>
              <a:buFont typeface="Arial" panose="020B0604020202020204" pitchFamily="34" charset="0"/>
              <a:buNone/>
            </a:pPr>
            <a:endParaRPr lang="en-US" sz="13000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57419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animMotion origin="layout" path="M -1.04167E-6 2.45902E-6 C -0.00911 0.08289 -0.0013 0.00415 -0.0056 0.19695 C -0.00703 0.26275 -0.00924 0.32856 -0.01106 0.39413 C -0.01393 0.71184 -0.025 1.03232 -0.025 1.3498 " pathEditMode="relative" ptsTypes="fffA">
                                      <p:cBhvr>
                                        <p:cTn id="6" dur="3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" presetID="0" presetClass="path" presetSubtype="0" accel="50000" decel="50000" fill="hold" grpId="0" nodeType="withEffect" nodePh="1">
                                  <p:stCondLst>
                                    <p:cond delay="500"/>
                                  </p:stCondLst>
                                  <p:endCondLst>
                                    <p:cond evt="begin" delay="0">
                                      <p:tn val="7"/>
                                    </p:cond>
                                  </p:endCondLst>
                                  <p:childTnLst>
                                    <p:animMotion origin="layout" path="M 8.33333E-7 -4.38236E-6 C -0.45703 0.00208 -0.91406 0.00624 -1.37096 0.00624 " pathEditMode="relative" rAng="0" ptsTypes="fA">
                                      <p:cBhvr>
                                        <p:cTn id="8" dur="3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8555" y="300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0" presetClass="path" presetSubtype="0" accel="50000" decel="50000" fill="hold" grpId="0" nodeType="withEffect" nodePh="1">
                                  <p:stCondLst>
                                    <p:cond delay="1000"/>
                                  </p:stCondLst>
                                  <p:endCondLst>
                                    <p:cond evt="begin" delay="0">
                                      <p:tn val="9"/>
                                    </p:cond>
                                  </p:endCondLst>
                                  <p:childTnLst>
                                    <p:animMotion origin="layout" path="M -5.625E-6 -4.71716E-6 C 0.02747 -0.0725 -0.00092 0.01132 0.01392 -0.05911 C 0.01757 -0.07642 0.02786 -0.10852 0.02786 -0.10852 C 0.03528 -0.16185 0.047 -0.21958 0.06392 -0.26599 C 0.07955 -0.30893 0.08567 -0.31494 0.09726 -0.35973 C 0.10442 -0.38698 0.10728 -0.41815 0.11666 -0.44331 C 0.14218 -0.51097 0.12981 -0.47102 0.14999 -0.56661 C 0.15819 -0.60563 0.17043 -0.64027 0.17786 -0.67975 C 0.18358 -0.7728 0.17538 -0.67975 0.18892 -0.75871 C 0.20142 -0.83214 0.21145 -0.90903 0.21666 -0.98522 C 0.22095 -1.12653 0.2177 -1.04779 0.22786 -1.22166 C 0.22955 -1.24982 0.23437 -1.27707 0.23619 -1.30547 C 0.23736 -1.32348 0.23892 -1.3595 0.23892 -1.3595 " pathEditMode="relative" ptsTypes="ffffffffffffA">
                                      <p:cBhvr>
                                        <p:cTn id="10" dur="3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1" presetID="0" presetClass="path" presetSubtype="0" accel="50000" decel="50000" fill="hold" grpId="0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11"/>
                                    </p:cond>
                                  </p:endCondLst>
                                  <p:childTnLst>
                                    <p:animMotion origin="layout" path="M 0.0418 0.00625 C 0.21133 0.00324 0.3806 0.00278 0.55013 -0.00255 C 0.6125 -0.00463 0.68138 -0.02523 0.74232 -0.0294 C 0.86706 -0.0382 1.11667 -0.05602 1.11667 -0.05579 C 1.27266 -0.12199 1.11172 -0.05648 1.54584 -0.08241 C 1.58138 -0.08449 1.6168 -0.09583 1.65235 -0.10046 C 1.65808 -0.10324 1.6638 -0.10533 1.6694 -0.10926 C 1.67305 -0.11134 1.67982 -0.11783 1.67982 -0.11759 " pathEditMode="relative" rAng="0" ptsTypes="fffffffA">
                                      <p:cBhvr>
                                        <p:cTn id="12" dur="3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1901" y="-6412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0" presetClass="path" presetSubtype="0" accel="50000" decel="5000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animMotion origin="layout" path="M -8.33333E-7 -5.63611E-6 C -0.00091 0.01477 -0.00169 0.02955 -0.00273 0.04433 C -0.00351 0.05425 -0.00482 0.06418 -0.00547 0.07388 C -0.0125 0.17363 -0.0056 0.13322 -0.0138 0.17732 C -0.02018 0.27776 -0.01471 0.23735 -0.025 0.30039 C -0.02877 0.3685 -0.03711 0.43454 -0.04167 0.50242 C -0.04883 0.61048 -0.05469 0.71692 -0.0694 0.82244 C -0.07318 0.87693 -0.07969 0.9305 -0.08333 0.98499 C -0.08802 1.05518 -0.0806 1.02008 -0.0944 1.0688 C -0.09739 1.1069 -0.09857 1.12306 -0.10833 1.15746 C -0.11055 1.19764 -0.11224 1.23274 -0.1194 1.27083 C -0.12565 1.36088 -0.1444 1.44516 -0.1444 1.53682 " pathEditMode="relative" ptsTypes="fffffffffffA">
                                      <p:cBhvr>
                                        <p:cTn id="14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5" presetID="0" presetClass="path" presetSubtype="0" accel="50000" decel="50000" fill="hold" grpId="0" nodeType="withEffect">
                                  <p:stCondLst>
                                    <p:cond delay="2500"/>
                                  </p:stCondLst>
                                  <p:childTnLst>
                                    <p:animMotion origin="layout" path="M -4.16667E-7 -4.4447E-6 C -0.3862 -0.00161 -0.77213 -4.4447E-6 -1.1582 -0.00484 C -1.2345 -0.00577 -1.30612 -0.06395 -1.38203 -0.06395 " pathEditMode="relative" rAng="0" ptsTypes="ffA">
                                      <p:cBhvr>
                                        <p:cTn id="16" dur="3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9102" y="-3209"/>
                                    </p:animMotion>
                                  </p:childTnLst>
                                </p:cTn>
                              </p:par>
                              <p:par>
                                <p:cTn id="17" presetID="0" presetClass="path" presetSubtype="0" accel="50000" decel="50000" fill="hold" grpId="0" nodeType="withEffect" nodePh="1">
                                  <p:stCondLst>
                                    <p:cond delay="3000"/>
                                  </p:stCondLst>
                                  <p:endCondLst>
                                    <p:cond evt="begin" delay="0">
                                      <p:tn val="17"/>
                                    </p:cond>
                                  </p:endCondLst>
                                  <p:childTnLst>
                                    <p:animMotion origin="layout" path="M 1.04167E-6 8.93558E-7 C -0.0086 -0.03025 -0.01094 -0.06327 -0.01954 -0.09352 C -0.02435 -0.13739 -0.03386 -0.17918 -0.04167 -0.22166 C -0.04401 -0.24937 -0.04779 -0.26969 -0.05287 -0.29555 C -0.05521 -0.32949 -0.0599 -0.36089 -0.06394 -0.39414 C -0.06745 -0.42231 -0.06993 -0.45001 -0.075 -0.47772 C -0.07865 -0.57008 -0.0905 -0.66128 -0.09727 -0.75364 C -0.10209 -0.81921 -0.09935 -0.8864 -0.10834 -0.95059 C -0.11094 -1 -0.11042 -1.05103 -0.11954 -1.09836 C -0.12045 -1.13946 -0.12006 -1.18079 -0.12227 -1.22166 C -0.12279 -1.23205 -0.12696 -1.24083 -0.12787 -1.25122 C -0.13151 -1.29324 -0.1306 -1.34149 -0.1306 -1.38421 " pathEditMode="relative" ptsTypes="fffffffffffA">
                                      <p:cBhvr>
                                        <p:cTn id="18" dur="3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9" presetID="0" presetClass="path" presetSubtype="0" accel="50000" decel="50000" fill="hold" grpId="0" nodeType="withEffect" nodePh="1">
                                  <p:stCondLst>
                                    <p:cond delay="3500"/>
                                  </p:stCondLst>
                                  <p:endCondLst>
                                    <p:cond evt="begin" delay="0">
                                      <p:tn val="19"/>
                                    </p:cond>
                                  </p:endCondLst>
                                  <p:childTnLst>
                                    <p:animMotion origin="layout" path="M 0.03164 -0.06211 C 0.03385 -0.06696 0.03528 -0.0732 0.03841 -0.07689 C 0.04114 -0.08012 0.04518 -0.07943 0.04831 -0.08174 C 0.06536 -0.09444 0.07565 -0.10437 0.09453 -0.11129 C 0.10013 -0.11614 0.10495 -0.1233 0.1112 -0.12607 C 0.11979 -0.13 0.1289 -0.12884 0.13776 -0.13092 C 0.14648 -0.133 0.15885 -0.13761 0.16758 -0.14085 C 0.19349 -0.16047 0.21823 -0.16994 0.247 -0.17525 C 0.26354 -0.19164 0.25052 -0.18125 0.27331 -0.19003 C 0.29974 -0.19996 0.32604 -0.20988 0.35286 -0.21958 C 0.38437 -0.24775 0.42278 -0.25352 0.45885 -0.26391 C 0.48125 -0.28077 0.46237 -0.26899 0.48867 -0.27869 C 0.50234 -0.28377 0.51445 -0.29393 0.52838 -0.29855 C 0.53646 -0.30132 0.54987 -0.30409 0.5582 -0.30825 C 0.56862 -0.31332 0.5776 -0.32302 0.58802 -0.3281 C 0.59336 -0.33064 0.59909 -0.33064 0.60469 -0.33295 C 0.61797 -0.33872 0.63073 -0.34842 0.6444 -0.35258 C 0.65755 -0.3565 0.68997 -0.36551 0.70403 -0.37243 C 0.70742 -0.37405 0.72864 -0.38952 0.73711 -0.39206 C 0.74466 -0.39437 0.7526 -0.39506 0.76015 -0.39691 C 0.76562 -0.39829 0.77122 -0.40037 0.77682 -0.40199 C 0.79857 -0.41815 0.80963 -0.42069 0.8332 -0.42646 C 0.85963 -0.44239 0.88802 -0.44424 0.91588 -0.45117 C 0.93763 -0.46525 0.9526 -0.46895 0.97539 -0.47587 C 1.00039 -0.49435 1.01107 -0.49458 1.03828 -0.50035 C 1.07005 -0.51605 1.10156 -0.52182 1.13437 -0.5299 C 1.18828 -0.562 1.11068 -0.51767 1.17083 -0.54468 C 1.17565 -0.54676 1.17943 -0.55253 1.18424 -0.55461 C 1.2 -0.56177 1.21797 -0.56292 1.23372 -0.56939 C 1.26849 -0.58347 1.30403 -0.5964 1.33997 -0.60379 C 1.36588 -0.62318 1.39075 -0.62873 1.4194 -0.63334 C 1.44036 -0.64396 1.45989 -0.64766 1.48229 -0.6532 C 1.48568 -0.65412 1.49232 -0.65805 1.49232 -0.65782 " pathEditMode="relative" rAng="0" ptsTypes="ffffffffffffffffffffffffffffffffA">
                                      <p:cBhvr>
                                        <p:cTn id="20" dur="3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3034" y="-2980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/>
      <p:bldP spid="9" grpId="0"/>
      <p:bldP spid="10" grpId="0"/>
      <p:bldP spid="11" grpId="0"/>
      <p:bldP spid="12" grpId="0"/>
      <p:bldP spid="13" grpId="0"/>
      <p:bldP spid="14" grpId="0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97994" y="210545"/>
            <a:ext cx="10178322" cy="1492132"/>
          </a:xfrm>
        </p:spPr>
        <p:txBody>
          <a:bodyPr anchor="b">
            <a:noAutofit/>
          </a:bodyPr>
          <a:lstStyle/>
          <a:p>
            <a:r>
              <a:rPr lang="en-US" sz="6000" dirty="0"/>
              <a:t>WHAT’S THE word?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97994" y="2286001"/>
            <a:ext cx="10178322" cy="3988675"/>
          </a:xfrm>
        </p:spPr>
        <p:txBody>
          <a:bodyPr anchor="ctr">
            <a:noAutofit/>
          </a:bodyPr>
          <a:lstStyle/>
          <a:p>
            <a:pPr marL="0" indent="0" algn="ctr">
              <a:lnSpc>
                <a:spcPts val="12000"/>
              </a:lnSpc>
              <a:buNone/>
            </a:pPr>
            <a:r>
              <a:rPr lang="en-US" sz="11500" dirty="0">
                <a:solidFill>
                  <a:schemeClr val="bg2">
                    <a:lumMod val="50000"/>
                  </a:schemeClr>
                </a:solidFill>
              </a:rPr>
              <a:t>chime</a:t>
            </a:r>
          </a:p>
        </p:txBody>
      </p:sp>
    </p:spTree>
    <p:extLst>
      <p:ext uri="{BB962C8B-B14F-4D97-AF65-F5344CB8AC3E}">
        <p14:creationId xmlns:p14="http://schemas.microsoft.com/office/powerpoint/2010/main" val="211957759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3057525" y="385763"/>
            <a:ext cx="6286500" cy="611505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2" descr="Image result for spiral clipart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53007" y="336659"/>
            <a:ext cx="5879659" cy="62132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itle 1"/>
          <p:cNvSpPr txBox="1">
            <a:spLocks/>
          </p:cNvSpPr>
          <p:nvPr/>
        </p:nvSpPr>
        <p:spPr>
          <a:xfrm>
            <a:off x="1041566" y="2651920"/>
            <a:ext cx="10318418" cy="224488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0000" kern="1200" cap="all" spc="8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6600" dirty="0">
                <a:solidFill>
                  <a:schemeClr val="bg2"/>
                </a:solidFill>
              </a:rPr>
              <a:t>END!</a:t>
            </a:r>
          </a:p>
        </p:txBody>
      </p:sp>
    </p:spTree>
    <p:extLst>
      <p:ext uri="{BB962C8B-B14F-4D97-AF65-F5344CB8AC3E}">
        <p14:creationId xmlns:p14="http://schemas.microsoft.com/office/powerpoint/2010/main" val="204790227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rush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97994" y="793869"/>
            <a:ext cx="10178322" cy="1492132"/>
          </a:xfrm>
        </p:spPr>
        <p:txBody>
          <a:bodyPr anchor="b">
            <a:noAutofit/>
          </a:bodyPr>
          <a:lstStyle/>
          <a:p>
            <a:r>
              <a:rPr lang="en-US" sz="6000" dirty="0"/>
              <a:t>WHAT’S THE word?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97994" y="2286001"/>
            <a:ext cx="10178322" cy="3988675"/>
          </a:xfrm>
        </p:spPr>
        <p:txBody>
          <a:bodyPr anchor="ctr">
            <a:noAutofit/>
          </a:bodyPr>
          <a:lstStyle/>
          <a:p>
            <a:pPr marL="0" indent="0" algn="ctr">
              <a:lnSpc>
                <a:spcPts val="12000"/>
              </a:lnSpc>
              <a:buNone/>
            </a:pPr>
            <a:r>
              <a:rPr lang="en-US" sz="11500" dirty="0" err="1">
                <a:solidFill>
                  <a:schemeClr val="bg2">
                    <a:lumMod val="50000"/>
                  </a:schemeClr>
                </a:solidFill>
              </a:rPr>
              <a:t>dord</a:t>
            </a:r>
            <a:endParaRPr lang="en-US" sz="11500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41422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타원 6"/>
          <p:cNvSpPr/>
          <p:nvPr/>
        </p:nvSpPr>
        <p:spPr>
          <a:xfrm>
            <a:off x="1161903" y="395105"/>
            <a:ext cx="1260276" cy="1260276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1413759" y="1939160"/>
            <a:ext cx="10047771" cy="3988675"/>
          </a:xfrm>
          <a:prstGeom prst="rect">
            <a:avLst/>
          </a:prstGeom>
        </p:spPr>
        <p:txBody>
          <a:bodyPr anchor="ctr">
            <a:noAutofit/>
          </a:bodyPr>
          <a:lstStyle>
            <a:lvl1pPr marL="2286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0574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0574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0574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15000"/>
              </a:lnSpc>
              <a:buFont typeface="Arial" panose="020B0604020202020204" pitchFamily="34" charset="0"/>
              <a:buNone/>
            </a:pPr>
            <a:r>
              <a:rPr lang="en-US" sz="11500" dirty="0">
                <a:solidFill>
                  <a:schemeClr val="bg2">
                    <a:lumMod val="50000"/>
                  </a:schemeClr>
                </a:solidFill>
              </a:rPr>
              <a:t>bath</a:t>
            </a: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260217" y="532938"/>
            <a:ext cx="1158244" cy="112244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0000" kern="1200" cap="all" spc="8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7200" dirty="0">
                <a:solidFill>
                  <a:schemeClr val="bg2"/>
                </a:solidFill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30796986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xit" presetSubtype="0" fill="hold" grpId="1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97994" y="793869"/>
            <a:ext cx="10178322" cy="1492132"/>
          </a:xfrm>
        </p:spPr>
        <p:txBody>
          <a:bodyPr anchor="b">
            <a:noAutofit/>
          </a:bodyPr>
          <a:lstStyle/>
          <a:p>
            <a:r>
              <a:rPr lang="en-US" sz="6000" dirty="0"/>
              <a:t>WHAT’S THE word?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97994" y="2286001"/>
            <a:ext cx="10178322" cy="3988675"/>
          </a:xfrm>
        </p:spPr>
        <p:txBody>
          <a:bodyPr anchor="ctr">
            <a:noAutofit/>
          </a:bodyPr>
          <a:lstStyle/>
          <a:p>
            <a:pPr marL="0" indent="0" algn="ctr">
              <a:lnSpc>
                <a:spcPts val="12000"/>
              </a:lnSpc>
              <a:buNone/>
            </a:pPr>
            <a:r>
              <a:rPr lang="en-US" sz="11500" dirty="0">
                <a:solidFill>
                  <a:schemeClr val="bg2">
                    <a:lumMod val="50000"/>
                  </a:schemeClr>
                </a:solidFill>
              </a:rPr>
              <a:t>bath</a:t>
            </a:r>
          </a:p>
        </p:txBody>
      </p:sp>
    </p:spTree>
    <p:extLst>
      <p:ext uri="{BB962C8B-B14F-4D97-AF65-F5344CB8AC3E}">
        <p14:creationId xmlns:p14="http://schemas.microsoft.com/office/powerpoint/2010/main" val="36381143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타원 6"/>
          <p:cNvSpPr/>
          <p:nvPr/>
        </p:nvSpPr>
        <p:spPr>
          <a:xfrm>
            <a:off x="1161903" y="395105"/>
            <a:ext cx="1260276" cy="1260276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1413759" y="1939160"/>
            <a:ext cx="10189662" cy="3988675"/>
          </a:xfrm>
          <a:prstGeom prst="rect">
            <a:avLst/>
          </a:prstGeom>
        </p:spPr>
        <p:txBody>
          <a:bodyPr anchor="ctr">
            <a:noAutofit/>
          </a:bodyPr>
          <a:lstStyle>
            <a:lvl1pPr marL="2286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0574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0574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0574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15000"/>
              </a:lnSpc>
              <a:buFont typeface="Arial" panose="020B0604020202020204" pitchFamily="34" charset="0"/>
              <a:buNone/>
            </a:pPr>
            <a:r>
              <a:rPr lang="en-US" sz="13800" dirty="0" err="1">
                <a:solidFill>
                  <a:schemeClr val="bg2">
                    <a:lumMod val="50000"/>
                  </a:schemeClr>
                </a:solidFill>
              </a:rPr>
              <a:t>kerm</a:t>
            </a:r>
            <a:endParaRPr lang="en-US" sz="138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260217" y="532938"/>
            <a:ext cx="1158244" cy="112244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0000" kern="1200" cap="all" spc="8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7200" dirty="0">
                <a:solidFill>
                  <a:schemeClr val="bg2"/>
                </a:solidFill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40316813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97994" y="793869"/>
            <a:ext cx="10178322" cy="1492132"/>
          </a:xfrm>
        </p:spPr>
        <p:txBody>
          <a:bodyPr anchor="b">
            <a:noAutofit/>
          </a:bodyPr>
          <a:lstStyle/>
          <a:p>
            <a:r>
              <a:rPr lang="en-US" sz="6000" dirty="0"/>
              <a:t>WHAT’S THE word?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97994" y="2286001"/>
            <a:ext cx="10178322" cy="3988675"/>
          </a:xfrm>
        </p:spPr>
        <p:txBody>
          <a:bodyPr anchor="ctr">
            <a:noAutofit/>
          </a:bodyPr>
          <a:lstStyle/>
          <a:p>
            <a:pPr marL="0" indent="0" algn="ctr">
              <a:lnSpc>
                <a:spcPts val="12000"/>
              </a:lnSpc>
              <a:buNone/>
            </a:pPr>
            <a:r>
              <a:rPr lang="en-US" sz="11500" dirty="0" err="1">
                <a:solidFill>
                  <a:schemeClr val="bg2">
                    <a:lumMod val="50000"/>
                  </a:schemeClr>
                </a:solidFill>
              </a:rPr>
              <a:t>kerm</a:t>
            </a:r>
            <a:endParaRPr lang="en-US" sz="11500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21236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Badge">
  <a:themeElements>
    <a:clrScheme name="고려청자">
      <a:dk1>
        <a:sysClr val="windowText" lastClr="000000"/>
      </a:dk1>
      <a:lt1>
        <a:sysClr val="window" lastClr="FFFFFF"/>
      </a:lt1>
      <a:dk2>
        <a:srgbClr val="005466"/>
      </a:dk2>
      <a:lt2>
        <a:srgbClr val="D9F3F4"/>
      </a:lt2>
      <a:accent1>
        <a:srgbClr val="3F949A"/>
      </a:accent1>
      <a:accent2>
        <a:srgbClr val="4764B0"/>
      </a:accent2>
      <a:accent3>
        <a:srgbClr val="4FADD1"/>
      </a:accent3>
      <a:accent4>
        <a:srgbClr val="85B692"/>
      </a:accent4>
      <a:accent5>
        <a:srgbClr val="6B94E2"/>
      </a:accent5>
      <a:accent6>
        <a:srgbClr val="819BAB"/>
      </a:accent6>
      <a:hlink>
        <a:srgbClr val="7C0808"/>
      </a:hlink>
      <a:folHlink>
        <a:srgbClr val="0D356F"/>
      </a:folHlink>
    </a:clrScheme>
    <a:fontScheme name="Badge">
      <a:majorFont>
        <a:latin typeface="Impact" panose="020B0806030902050204"/>
        <a:ea typeface=""/>
        <a:cs typeface=""/>
      </a:majorFont>
      <a:minorFont>
        <a:latin typeface="Gill Sans MT" panose="020B0502020104020203"/>
        <a:ea typeface=""/>
        <a:cs typeface="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771EA782-DFA6-45B1-AEA3-661F1715B310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Badge</Template>
  <TotalTime>996</TotalTime>
  <Words>176</Words>
  <Application>Microsoft Office PowerPoint</Application>
  <PresentationFormat>Widescreen</PresentationFormat>
  <Paragraphs>94</Paragraphs>
  <Slides>48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48</vt:i4>
      </vt:variant>
    </vt:vector>
  </HeadingPairs>
  <TitlesOfParts>
    <vt:vector size="53" baseType="lpstr">
      <vt:lpstr>Arial</vt:lpstr>
      <vt:lpstr>Calibri</vt:lpstr>
      <vt:lpstr>Gill Sans MT</vt:lpstr>
      <vt:lpstr>Impact</vt:lpstr>
      <vt:lpstr>Badge</vt:lpstr>
      <vt:lpstr>catch THE Words!</vt:lpstr>
      <vt:lpstr>HOW TO PLAY</vt:lpstr>
      <vt:lpstr>PowerPoint Presentation</vt:lpstr>
      <vt:lpstr>PowerPoint Presentation</vt:lpstr>
      <vt:lpstr>WHAT’S THE word?</vt:lpstr>
      <vt:lpstr>PowerPoint Presentation</vt:lpstr>
      <vt:lpstr>WHAT’S THE word?</vt:lpstr>
      <vt:lpstr>PowerPoint Presentation</vt:lpstr>
      <vt:lpstr>WHAT’S THE word?</vt:lpstr>
      <vt:lpstr>PowerPoint Presentation</vt:lpstr>
      <vt:lpstr>WHAT’S THE word?</vt:lpstr>
      <vt:lpstr>PowerPoint Presentation</vt:lpstr>
      <vt:lpstr>WHAT’S THE word?</vt:lpstr>
      <vt:lpstr>PowerPoint Presentation</vt:lpstr>
      <vt:lpstr>PowerPoint Presentation</vt:lpstr>
      <vt:lpstr>WHAT’S THE word?</vt:lpstr>
      <vt:lpstr>PowerPoint Presentation</vt:lpstr>
      <vt:lpstr>WHAT’S THE word?</vt:lpstr>
      <vt:lpstr>PowerPoint Presentation</vt:lpstr>
      <vt:lpstr>WHAT’S THE word?</vt:lpstr>
      <vt:lpstr>PowerPoint Presentation</vt:lpstr>
      <vt:lpstr>WHAT’S THE word?</vt:lpstr>
      <vt:lpstr>PowerPoint Presentation</vt:lpstr>
      <vt:lpstr>WHAT’S THE word?</vt:lpstr>
      <vt:lpstr>PowerPoint Presentation</vt:lpstr>
      <vt:lpstr>PowerPoint Presentation</vt:lpstr>
      <vt:lpstr>WHAT’S THE word?</vt:lpstr>
      <vt:lpstr>PowerPoint Presentation</vt:lpstr>
      <vt:lpstr>WHAT’S THE word?</vt:lpstr>
      <vt:lpstr>PowerPoint Presentation</vt:lpstr>
      <vt:lpstr>WHAT’S THE word?</vt:lpstr>
      <vt:lpstr>PowerPoint Presentation</vt:lpstr>
      <vt:lpstr>PowerPoint Presentation</vt:lpstr>
      <vt:lpstr>WHAT’S THE word?</vt:lpstr>
      <vt:lpstr>PowerPoint Presentation</vt:lpstr>
      <vt:lpstr>WHAT’S THE word?</vt:lpstr>
      <vt:lpstr>PowerPoint Presentation</vt:lpstr>
      <vt:lpstr>WHAT’S THE word?</vt:lpstr>
      <vt:lpstr>PowerPoint Presentation</vt:lpstr>
      <vt:lpstr>PowerPoint Presentation</vt:lpstr>
      <vt:lpstr>WHAT’S THE word?</vt:lpstr>
      <vt:lpstr>PowerPoint Presentation</vt:lpstr>
      <vt:lpstr>WHAT’S THE word?</vt:lpstr>
      <vt:lpstr>PowerPoint Presentation</vt:lpstr>
      <vt:lpstr>WHAT’S THE word?</vt:lpstr>
      <vt:lpstr>PowerPoint Presentation</vt:lpstr>
      <vt:lpstr>WHAT’S THE word?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PASS THE BALL</dc:title>
  <dc:creator>Tayler White</dc:creator>
  <cp:lastModifiedBy>Bennett, Eleanor K</cp:lastModifiedBy>
  <cp:revision>64</cp:revision>
  <dcterms:created xsi:type="dcterms:W3CDTF">2017-05-21T11:14:46Z</dcterms:created>
  <dcterms:modified xsi:type="dcterms:W3CDTF">2019-11-20T16:06:30Z</dcterms:modified>
</cp:coreProperties>
</file>