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65" r:id="rId16"/>
    <p:sldId id="266" r:id="rId17"/>
    <p:sldId id="267" r:id="rId18"/>
    <p:sldId id="268" r:id="rId19"/>
    <p:sldId id="269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39D"/>
    <a:srgbClr val="22B7FF"/>
    <a:srgbClr val="363635"/>
    <a:srgbClr val="F3EA92"/>
    <a:srgbClr val="E19333"/>
    <a:srgbClr val="C3846D"/>
    <a:srgbClr val="F3C91B"/>
    <a:srgbClr val="62615F"/>
    <a:srgbClr val="F4BD23"/>
    <a:srgbClr val="DFC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F100-6D79-419B-9976-8C4E5BCC6D21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C00EF-7FBB-4A24-BBB6-AE3E111F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amores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C00EF-7FBB-4A24-BBB6-AE3E111FD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9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4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9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C5A77-34BC-4ED9-BDE3-B483D5E10A7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C58C-BE09-4058-AC6C-DFECF6491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1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5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12.wdp"/><Relationship Id="rId5" Type="http://schemas.openxmlformats.org/officeDocument/2006/relationships/image" Target="../media/image2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microsoft.com/office/2007/relationships/hdphoto" Target="../media/hdphoto3.wdp"/><Relationship Id="rId9" Type="http://schemas.openxmlformats.org/officeDocument/2006/relationships/image" Target="../media/image19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okemondb.net/pokedex/nationa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microsoft.com/office/2007/relationships/hdphoto" Target="../media/hdphoto1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microsoft.com/office/2007/relationships/hdphoto" Target="../media/hdphoto1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7.gif"/><Relationship Id="rId4" Type="http://schemas.microsoft.com/office/2007/relationships/hdphoto" Target="../media/hdphoto15.wdp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imgur.com/giNL3nU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6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 flipH="1">
            <a:off x="611560" y="764704"/>
            <a:ext cx="4248472" cy="4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 flipH="1">
            <a:off x="222122" y="-603448"/>
            <a:ext cx="4525789" cy="57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kachu" descr="http://images.wikia.com/pokemon/images/archive/4/49/20110526012846!Ash_Pikachu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9007" y="-913792"/>
            <a:ext cx="5362575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36875 0.14722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4351769" y="3154528"/>
            <a:ext cx="4048532" cy="4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4351769" y="1916832"/>
            <a:ext cx="4288755" cy="54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31640" y="120204"/>
            <a:ext cx="6408712" cy="1628800"/>
          </a:xfrm>
          <a:prstGeom prst="rect">
            <a:avLst/>
          </a:prstGeom>
          <a:solidFill>
            <a:schemeClr val="bg1"/>
          </a:solidFill>
          <a:ln w="101600">
            <a:solidFill>
              <a:srgbClr val="363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rush</a:t>
            </a:r>
          </a:p>
        </p:txBody>
      </p:sp>
      <p:pic>
        <p:nvPicPr>
          <p:cNvPr id="6" name="Houndoom" descr="Houndoom artwork by Ken Sugimori">
            <a:extLst>
              <a:ext uri="{FF2B5EF4-FFF2-40B4-BE49-F238E27FC236}">
                <a16:creationId xmlns:a16="http://schemas.microsoft.com/office/drawing/2014/main" id="{29DED6F0-B5DB-4E70-8AC4-D3D369A2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286" y1="9412" x2="22689" y2="10588"/>
                        <a14:foregroundMark x1="41597" y1="13725" x2="42857" y2="5490"/>
                        <a14:foregroundMark x1="41597" y1="38039" x2="36134" y2="48627"/>
                        <a14:foregroundMark x1="23109" y1="39608" x2="24790" y2="46667"/>
                        <a14:foregroundMark x1="30252" y1="48235" x2="31933" y2="51765"/>
                        <a14:foregroundMark x1="6303" y1="93725" x2="15126" y2="80784"/>
                        <a14:foregroundMark x1="44958" y1="96863" x2="46639" y2="8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2491274" cy="26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022E-16 L -0.40399 -0.164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97378" y="28757"/>
            <a:ext cx="5854942" cy="1165107"/>
          </a:xfrm>
          <a:prstGeom prst="rect">
            <a:avLst/>
          </a:prstGeom>
          <a:ln w="101600">
            <a:solidFill>
              <a:srgbClr val="E137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blend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55576" y="1407390"/>
            <a:ext cx="6507772" cy="1165107"/>
          </a:xfrm>
          <a:prstGeom prst="rect">
            <a:avLst/>
          </a:prstGeom>
          <a:ln w="101600">
            <a:solidFill>
              <a:srgbClr val="1B6A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blank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597378" y="2796906"/>
            <a:ext cx="6334122" cy="1165107"/>
          </a:xfrm>
          <a:prstGeom prst="rect">
            <a:avLst/>
          </a:prstGeom>
          <a:ln w="101600">
            <a:solidFill>
              <a:srgbClr val="E9DB7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blink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09310" y="4156949"/>
            <a:ext cx="6723796" cy="1165107"/>
          </a:xfrm>
          <a:prstGeom prst="rect">
            <a:avLst/>
          </a:prstGeom>
          <a:ln w="101600">
            <a:solidFill>
              <a:srgbClr val="D16F0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bank</a:t>
            </a:r>
          </a:p>
        </p:txBody>
      </p:sp>
      <p:pic>
        <p:nvPicPr>
          <p:cNvPr id="10242" name="Absol" descr="http://img3.wikia.nocookie.net/__cb20140111211851/pokemon/images/b/b7/359Absol_AG_an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54" r="83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61" y="1035134"/>
            <a:ext cx="2499711" cy="24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Magikarp" descr="http://img1.wikia.nocookie.net/__cb20131124162647/fantendo/images/archive/6/61/20131124162710!PCO106Magikar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03448"/>
            <a:ext cx="23042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Oshawott" descr="http://th00.deviantart.net/fs71/PRE/i/2013/083/0/8/501_oshawott_by_pklucario-d5z6h4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" y="2232588"/>
            <a:ext cx="1576136" cy="19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Tepig" descr="http://th04.deviantart.net/fs70/PRE/i/2013/083/b/0/498_tepig_by_pklucario-d5z6g8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25" y="3668979"/>
            <a:ext cx="1863782" cy="2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2">
            <a:extLst>
              <a:ext uri="{FF2B5EF4-FFF2-40B4-BE49-F238E27FC236}">
                <a16:creationId xmlns:a16="http://schemas.microsoft.com/office/drawing/2014/main" id="{D7EF549B-3526-48A1-926D-8AC8BF39D0FF}"/>
              </a:ext>
            </a:extLst>
          </p:cNvPr>
          <p:cNvSpPr/>
          <p:nvPr/>
        </p:nvSpPr>
        <p:spPr>
          <a:xfrm>
            <a:off x="991634" y="5516992"/>
            <a:ext cx="6851888" cy="1165108"/>
          </a:xfrm>
          <a:prstGeom prst="rect">
            <a:avLst/>
          </a:prstGeom>
          <a:ln w="101600">
            <a:solidFill>
              <a:srgbClr val="0AA0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blind</a:t>
            </a:r>
          </a:p>
        </p:txBody>
      </p:sp>
      <p:pic>
        <p:nvPicPr>
          <p:cNvPr id="16" name="Snivy" descr="http://th01.deviantart.net/fs70/PRE/i/2013/083/5/b/495_snivy_by_pklucario-d5z6frc.png">
            <a:extLst>
              <a:ext uri="{FF2B5EF4-FFF2-40B4-BE49-F238E27FC236}">
                <a16:creationId xmlns:a16="http://schemas.microsoft.com/office/drawing/2014/main" id="{58D3CA4C-3D76-4BC4-A3CC-7C95FD99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51" y="4739502"/>
            <a:ext cx="1698784" cy="22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4351769" y="3154528"/>
            <a:ext cx="4048532" cy="4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4431819" y="1913420"/>
            <a:ext cx="4288755" cy="54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31640" y="120204"/>
            <a:ext cx="6408712" cy="1628800"/>
          </a:xfrm>
          <a:prstGeom prst="rect">
            <a:avLst/>
          </a:prstGeom>
          <a:solidFill>
            <a:schemeClr val="bg1"/>
          </a:solidFill>
          <a:ln w="101600">
            <a:solidFill>
              <a:srgbClr val="3773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blank</a:t>
            </a:r>
          </a:p>
        </p:txBody>
      </p:sp>
      <p:pic>
        <p:nvPicPr>
          <p:cNvPr id="6" name="Absol" descr="http://img3.wikia.nocookie.net/__cb20140111211851/pokemon/images/b/b7/359Absol_AG_anime.png">
            <a:extLst>
              <a:ext uri="{FF2B5EF4-FFF2-40B4-BE49-F238E27FC236}">
                <a16:creationId xmlns:a16="http://schemas.microsoft.com/office/drawing/2014/main" id="{666CACB3-4575-4736-9D4F-3E0847CE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4354" r="83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71" y="3429000"/>
            <a:ext cx="2499711" cy="24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27343 -0.12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63688" y="260648"/>
            <a:ext cx="6984776" cy="1008112"/>
          </a:xfrm>
          <a:prstGeom prst="rect">
            <a:avLst/>
          </a:prstGeom>
          <a:ln w="101600">
            <a:solidFill>
              <a:srgbClr val="FEE4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shut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67544" y="1582777"/>
            <a:ext cx="6984776" cy="1008112"/>
          </a:xfrm>
          <a:prstGeom prst="rect">
            <a:avLst/>
          </a:prstGeom>
          <a:ln w="101600">
            <a:solidFill>
              <a:srgbClr val="C7A3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shot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763688" y="2998434"/>
            <a:ext cx="6984776" cy="1008112"/>
          </a:xfrm>
          <a:prstGeom prst="rect">
            <a:avLst/>
          </a:prstGeom>
          <a:ln w="101600">
            <a:solidFill>
              <a:srgbClr val="0AA0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shop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67544" y="4339947"/>
            <a:ext cx="6984776" cy="1008112"/>
          </a:xfrm>
          <a:prstGeom prst="rect">
            <a:avLst/>
          </a:prstGeom>
          <a:ln w="1016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ship</a:t>
            </a:r>
          </a:p>
        </p:txBody>
      </p:sp>
      <p:pic>
        <p:nvPicPr>
          <p:cNvPr id="12290" name="Snivy" descr="http://th01.deviantart.net/fs70/PRE/i/2013/083/5/b/495_snivy_by_pklucario-d5z6f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" y="2380217"/>
            <a:ext cx="1698784" cy="22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Mewtwo" descr="http://th02.deviantart.net/fs71/PRE/i/2013/065/1/c/150_mewtwo___bw_style_by_pklucario-d5x7m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90" y="764704"/>
            <a:ext cx="2355050" cy="216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Jirachi" descr="http://static.tumblr.com/ccc50fab0aa3539f38f48abad7d2a03a/fj9jdfm/lA7n1621w/tumblr_static_jirachi_v_2_by_xous54-d4685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51" y="-238931"/>
            <a:ext cx="3160710" cy="22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3">
            <a:extLst>
              <a:ext uri="{FF2B5EF4-FFF2-40B4-BE49-F238E27FC236}">
                <a16:creationId xmlns:a16="http://schemas.microsoft.com/office/drawing/2014/main" id="{1D42FE0D-2932-4194-92E0-44F61E2A14DF}"/>
              </a:ext>
            </a:extLst>
          </p:cNvPr>
          <p:cNvSpPr/>
          <p:nvPr/>
        </p:nvSpPr>
        <p:spPr>
          <a:xfrm>
            <a:off x="1763688" y="5589240"/>
            <a:ext cx="6984776" cy="1008112"/>
          </a:xfrm>
          <a:prstGeom prst="rect">
            <a:avLst/>
          </a:prstGeom>
          <a:ln w="1016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shup</a:t>
            </a:r>
          </a:p>
        </p:txBody>
      </p:sp>
      <p:pic>
        <p:nvPicPr>
          <p:cNvPr id="1026" name="Celebi" descr="http://th02.deviantart.net/fs71/PRE/f/2010/277/a/a/celebi_vector_by_iiroleplayy-d302ti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71" b="89933" l="7159" r="98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21" y="3458108"/>
            <a:ext cx="2635188" cy="26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kachu with Hat" descr="http://ih0.redbubble.net/image.13239119.0095/sticker,375x360.png">
            <a:extLst>
              <a:ext uri="{FF2B5EF4-FFF2-40B4-BE49-F238E27FC236}">
                <a16:creationId xmlns:a16="http://schemas.microsoft.com/office/drawing/2014/main" id="{4E46860A-5D71-4401-93EF-8D50EC47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51" y="4797475"/>
            <a:ext cx="2203871" cy="21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4351769" y="3154528"/>
            <a:ext cx="4048532" cy="4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4431819" y="1913420"/>
            <a:ext cx="4288755" cy="54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31640" y="120204"/>
            <a:ext cx="6408712" cy="16288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shot</a:t>
            </a:r>
          </a:p>
        </p:txBody>
      </p:sp>
      <p:pic>
        <p:nvPicPr>
          <p:cNvPr id="6" name="Mewtwo" descr="http://th02.deviantart.net/fs71/PRE/i/2013/065/1/c/150_mewtwo___bw_style_by_pklucario-d5x7m50.png">
            <a:extLst>
              <a:ext uri="{FF2B5EF4-FFF2-40B4-BE49-F238E27FC236}">
                <a16:creationId xmlns:a16="http://schemas.microsoft.com/office/drawing/2014/main" id="{BFB4BFC8-1408-4E26-8495-8655A50C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09" y="3187274"/>
            <a:ext cx="2687347" cy="24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34149 -0.14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97378" y="28757"/>
            <a:ext cx="5854942" cy="1165107"/>
          </a:xfrm>
          <a:prstGeom prst="rect">
            <a:avLst/>
          </a:prstGeom>
          <a:ln w="101600">
            <a:solidFill>
              <a:srgbClr val="E137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drive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55576" y="1407390"/>
            <a:ext cx="6507772" cy="1165107"/>
          </a:xfrm>
          <a:prstGeom prst="rect">
            <a:avLst/>
          </a:prstGeom>
          <a:ln w="101600">
            <a:solidFill>
              <a:srgbClr val="1B6A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dive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597378" y="2796906"/>
            <a:ext cx="6334122" cy="1165107"/>
          </a:xfrm>
          <a:prstGeom prst="rect">
            <a:avLst/>
          </a:prstGeom>
          <a:ln w="101600">
            <a:solidFill>
              <a:srgbClr val="E9DB7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drove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09310" y="4156949"/>
            <a:ext cx="6723796" cy="1165107"/>
          </a:xfrm>
          <a:prstGeom prst="rect">
            <a:avLst/>
          </a:prstGeom>
          <a:ln w="101600">
            <a:solidFill>
              <a:srgbClr val="D16F0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dove</a:t>
            </a:r>
          </a:p>
        </p:txBody>
      </p:sp>
      <p:pic>
        <p:nvPicPr>
          <p:cNvPr id="10242" name="Absol" descr="http://img3.wikia.nocookie.net/__cb20140111211851/pokemon/images/b/b7/359Absol_AG_an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54" r="83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61" y="1035134"/>
            <a:ext cx="2499711" cy="24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Magikarp" descr="http://img1.wikia.nocookie.net/__cb20131124162647/fantendo/images/archive/6/61/20131124162710!PCO106Magikar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03448"/>
            <a:ext cx="23042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Oshawott" descr="http://th00.deviantart.net/fs71/PRE/i/2013/083/0/8/501_oshawott_by_pklucario-d5z6h4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" y="2232588"/>
            <a:ext cx="1576136" cy="19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Tepig" descr="http://th04.deviantart.net/fs70/PRE/i/2013/083/b/0/498_tepig_by_pklucario-d5z6g8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25" y="3668979"/>
            <a:ext cx="1863782" cy="2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2">
            <a:extLst>
              <a:ext uri="{FF2B5EF4-FFF2-40B4-BE49-F238E27FC236}">
                <a16:creationId xmlns:a16="http://schemas.microsoft.com/office/drawing/2014/main" id="{D7EF549B-3526-48A1-926D-8AC8BF39D0FF}"/>
              </a:ext>
            </a:extLst>
          </p:cNvPr>
          <p:cNvSpPr/>
          <p:nvPr/>
        </p:nvSpPr>
        <p:spPr>
          <a:xfrm>
            <a:off x="991634" y="5516992"/>
            <a:ext cx="6851888" cy="1165108"/>
          </a:xfrm>
          <a:prstGeom prst="rect">
            <a:avLst/>
          </a:prstGeom>
          <a:ln w="101600">
            <a:solidFill>
              <a:srgbClr val="0AA0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druve</a:t>
            </a:r>
            <a:endParaRPr lang="en-US" sz="5400" dirty="0"/>
          </a:p>
        </p:txBody>
      </p:sp>
      <p:pic>
        <p:nvPicPr>
          <p:cNvPr id="16" name="Snivy" descr="http://th01.deviantart.net/fs70/PRE/i/2013/083/5/b/495_snivy_by_pklucario-d5z6frc.png">
            <a:extLst>
              <a:ext uri="{FF2B5EF4-FFF2-40B4-BE49-F238E27FC236}">
                <a16:creationId xmlns:a16="http://schemas.microsoft.com/office/drawing/2014/main" id="{58D3CA4C-3D76-4BC4-A3CC-7C95FD99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51" y="4739502"/>
            <a:ext cx="1698784" cy="22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4351769" y="3154528"/>
            <a:ext cx="4048532" cy="4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4431819" y="1913420"/>
            <a:ext cx="4288755" cy="54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31640" y="120204"/>
            <a:ext cx="6408712" cy="1628800"/>
          </a:xfrm>
          <a:prstGeom prst="rect">
            <a:avLst/>
          </a:prstGeom>
          <a:solidFill>
            <a:schemeClr val="bg1"/>
          </a:solidFill>
          <a:ln w="101600">
            <a:solidFill>
              <a:srgbClr val="E13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drive</a:t>
            </a:r>
          </a:p>
        </p:txBody>
      </p:sp>
      <p:pic>
        <p:nvPicPr>
          <p:cNvPr id="7" name="Magikarp" descr="http://img1.wikia.nocookie.net/__cb20131124162647/fantendo/images/archive/6/61/20131124162710!PCO106Magikar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12604"/>
            <a:ext cx="3024336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33854 -0.05371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63688" y="260648"/>
            <a:ext cx="6984776" cy="1008112"/>
          </a:xfrm>
          <a:prstGeom prst="rect">
            <a:avLst/>
          </a:prstGeom>
          <a:ln w="101600">
            <a:solidFill>
              <a:srgbClr val="FEE4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chip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67544" y="1582777"/>
            <a:ext cx="6984776" cy="1008112"/>
          </a:xfrm>
          <a:prstGeom prst="rect">
            <a:avLst/>
          </a:prstGeom>
          <a:ln w="101600">
            <a:solidFill>
              <a:srgbClr val="C7A3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chirp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763688" y="2998434"/>
            <a:ext cx="6984776" cy="1008112"/>
          </a:xfrm>
          <a:prstGeom prst="rect">
            <a:avLst/>
          </a:prstGeom>
          <a:ln w="101600">
            <a:solidFill>
              <a:srgbClr val="0AA0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chin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67544" y="4339947"/>
            <a:ext cx="6984776" cy="1008112"/>
          </a:xfrm>
          <a:prstGeom prst="rect">
            <a:avLst/>
          </a:prstGeom>
          <a:ln w="1016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chimp</a:t>
            </a:r>
          </a:p>
        </p:txBody>
      </p:sp>
      <p:pic>
        <p:nvPicPr>
          <p:cNvPr id="12290" name="Snivy" descr="http://th01.deviantart.net/fs70/PRE/i/2013/083/5/b/495_snivy_by_pklucario-d5z6f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" y="2380217"/>
            <a:ext cx="1698784" cy="22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Mewtwo" descr="http://th02.deviantart.net/fs71/PRE/i/2013/065/1/c/150_mewtwo___bw_style_by_pklucario-d5x7m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90" y="764704"/>
            <a:ext cx="2355050" cy="216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Jirachi" descr="http://static.tumblr.com/ccc50fab0aa3539f38f48abad7d2a03a/fj9jdfm/lA7n1621w/tumblr_static_jirachi_v_2_by_xous54-d4685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51" y="-238931"/>
            <a:ext cx="3160710" cy="22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3">
            <a:extLst>
              <a:ext uri="{FF2B5EF4-FFF2-40B4-BE49-F238E27FC236}">
                <a16:creationId xmlns:a16="http://schemas.microsoft.com/office/drawing/2014/main" id="{1D42FE0D-2932-4194-92E0-44F61E2A14DF}"/>
              </a:ext>
            </a:extLst>
          </p:cNvPr>
          <p:cNvSpPr/>
          <p:nvPr/>
        </p:nvSpPr>
        <p:spPr>
          <a:xfrm>
            <a:off x="1763688" y="5589240"/>
            <a:ext cx="6984776" cy="1008112"/>
          </a:xfrm>
          <a:prstGeom prst="rect">
            <a:avLst/>
          </a:prstGeom>
          <a:ln w="1016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churn</a:t>
            </a:r>
          </a:p>
        </p:txBody>
      </p:sp>
      <p:pic>
        <p:nvPicPr>
          <p:cNvPr id="1026" name="Celebi" descr="http://th02.deviantart.net/fs71/PRE/f/2010/277/a/a/celebi_vector_by_iiroleplayy-d302ti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71" b="89933" l="7159" r="98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21" y="3458108"/>
            <a:ext cx="2635188" cy="26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kachu with Hat" descr="http://ih0.redbubble.net/image.13239119.0095/sticker,375x360.png">
            <a:extLst>
              <a:ext uri="{FF2B5EF4-FFF2-40B4-BE49-F238E27FC236}">
                <a16:creationId xmlns:a16="http://schemas.microsoft.com/office/drawing/2014/main" id="{4E46860A-5D71-4401-93EF-8D50EC47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51" y="4797475"/>
            <a:ext cx="2203871" cy="21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4351769" y="3154528"/>
            <a:ext cx="4048532" cy="4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4431819" y="1913420"/>
            <a:ext cx="4288755" cy="54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31640" y="120204"/>
            <a:ext cx="6408712" cy="16288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chimp</a:t>
            </a:r>
          </a:p>
        </p:txBody>
      </p:sp>
      <p:pic>
        <p:nvPicPr>
          <p:cNvPr id="7" name="Celebi" descr="http://th02.deviantart.net/fs71/PRE/f/2010/277/a/a/celebi_vector_by_iiroleplayy-d302ti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71" b="89933" l="7159" r="98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69" y="2416681"/>
            <a:ext cx="3071443" cy="30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32483 -0.11621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63688" y="260648"/>
            <a:ext cx="6984776" cy="993774"/>
          </a:xfrm>
          <a:prstGeom prst="rect">
            <a:avLst/>
          </a:prstGeom>
          <a:ln w="1016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spur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14983" y="1565711"/>
            <a:ext cx="6984776" cy="993774"/>
          </a:xfrm>
          <a:prstGeom prst="rect">
            <a:avLst/>
          </a:prstGeom>
          <a:ln w="101600">
            <a:solidFill>
              <a:srgbClr val="2479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spare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598450" y="2793476"/>
            <a:ext cx="6984776" cy="993774"/>
          </a:xfrm>
          <a:prstGeom prst="rect">
            <a:avLst/>
          </a:prstGeom>
          <a:ln w="101600">
            <a:solidFill>
              <a:srgbClr val="F5AD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spore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53424" y="4032065"/>
            <a:ext cx="6984776" cy="993774"/>
          </a:xfrm>
          <a:prstGeom prst="rect">
            <a:avLst/>
          </a:prstGeom>
          <a:ln w="101600">
            <a:solidFill>
              <a:srgbClr val="E43F4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spar</a:t>
            </a:r>
          </a:p>
        </p:txBody>
      </p:sp>
      <p:pic>
        <p:nvPicPr>
          <p:cNvPr id="3074" name="Surfing Pikachu" descr="http://th03.deviantart.net/fs71/PRE/i/2012/282/c/8/surfing_pikachu_by_milamiya-d5hc2s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7062"/>
            <a:ext cx="2520280" cy="31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kachu with Hat" descr="http://ih0.redbubble.net/image.13239119.0095/sticker,375x3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4" y="-53119"/>
            <a:ext cx="2203871" cy="21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Raichu" descr="http://i295.photobucket.com/albums/mm158/cutebuneary/Pokemon/Pichu/Raichu-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145" l="0" r="93124">
                        <a14:foregroundMark x1="33301" y1="57715" x2="49509" y2="68262"/>
                        <a14:foregroundMark x1="41159" y1="56641" x2="47250" y2="73047"/>
                        <a14:foregroundMark x1="34381" y1="71973" x2="50589" y2="73828"/>
                        <a14:foregroundMark x1="46857" y1="56250" x2="53242" y2="69727"/>
                        <a14:foregroundMark x1="29077" y1="57031" x2="34774" y2="54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7017"/>
            <a:ext cx="2673067" cy="26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3">
            <a:extLst>
              <a:ext uri="{FF2B5EF4-FFF2-40B4-BE49-F238E27FC236}">
                <a16:creationId xmlns:a16="http://schemas.microsoft.com/office/drawing/2014/main" id="{4519BD24-3B31-43CE-BF43-5B716E592DB0}"/>
              </a:ext>
            </a:extLst>
          </p:cNvPr>
          <p:cNvSpPr/>
          <p:nvPr/>
        </p:nvSpPr>
        <p:spPr>
          <a:xfrm>
            <a:off x="1345848" y="5311447"/>
            <a:ext cx="6984776" cy="1008112"/>
          </a:xfrm>
          <a:prstGeom prst="rect">
            <a:avLst/>
          </a:prstGeom>
          <a:ln w="101600">
            <a:solidFill>
              <a:srgbClr val="FEE4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spire</a:t>
            </a:r>
          </a:p>
        </p:txBody>
      </p:sp>
      <p:pic>
        <p:nvPicPr>
          <p:cNvPr id="11" name="Jirachi" descr="http://static.tumblr.com/ccc50fab0aa3539f38f48abad7d2a03a/fj9jdfm/lA7n1621w/tumblr_static_jirachi_v_2_by_xous54-d4685ol.png">
            <a:extLst>
              <a:ext uri="{FF2B5EF4-FFF2-40B4-BE49-F238E27FC236}">
                <a16:creationId xmlns:a16="http://schemas.microsoft.com/office/drawing/2014/main" id="{EDCB89D6-E04F-417A-91D9-3D3BF77C7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191" y="4811868"/>
            <a:ext cx="3160710" cy="22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lusle" descr="http://img2.wikia.nocookie.net/__cb20120812224828/videogames-fanon/images/e/e3/Plusle-Drea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14" y="3595405"/>
            <a:ext cx="1481050" cy="218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6588224" y="4476957"/>
            <a:ext cx="2230971" cy="22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14"/>
          <p:cNvSpPr/>
          <p:nvPr/>
        </p:nvSpPr>
        <p:spPr>
          <a:xfrm>
            <a:off x="1542857" y="2608849"/>
            <a:ext cx="1418971" cy="12961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60648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1. Listen and then choose one pokémon and write the word or sentence.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114" y="5297942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2. If your pokémon is in the </a:t>
            </a:r>
            <a:r>
              <a:rPr lang="en-US" sz="4400" dirty="0" err="1"/>
              <a:t>pokéball</a:t>
            </a:r>
            <a:r>
              <a:rPr lang="en-US" sz="4400" dirty="0"/>
              <a:t>, you get a point! </a:t>
            </a:r>
          </a:p>
        </p:txBody>
      </p:sp>
      <p:pic>
        <p:nvPicPr>
          <p:cNvPr id="5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6588224" y="3843895"/>
            <a:ext cx="2370046" cy="30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Squirtle" descr="http://www3.picturepush.com/photo/a/4220566/img/Anonymous/squirt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98" y="2223120"/>
            <a:ext cx="2411760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14"/>
          <p:cNvSpPr/>
          <p:nvPr/>
        </p:nvSpPr>
        <p:spPr>
          <a:xfrm>
            <a:off x="4237920" y="2608849"/>
            <a:ext cx="1418971" cy="1296144"/>
          </a:xfrm>
          <a:prstGeom prst="rect">
            <a:avLst/>
          </a:prstGeom>
          <a:solidFill>
            <a:schemeClr val="bg1"/>
          </a:solidFill>
          <a:ln w="101600">
            <a:solidFill>
              <a:srgbClr val="FF5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직사각형 14"/>
          <p:cNvSpPr/>
          <p:nvPr/>
        </p:nvSpPr>
        <p:spPr>
          <a:xfrm>
            <a:off x="7078273" y="2617425"/>
            <a:ext cx="1418971" cy="1296144"/>
          </a:xfrm>
          <a:prstGeom prst="rect">
            <a:avLst/>
          </a:prstGeom>
          <a:solidFill>
            <a:schemeClr val="bg1"/>
          </a:solidFill>
          <a:ln w="101600">
            <a:solidFill>
              <a:srgbClr val="7C9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028" name="Charmander" descr="https://encrypted-tbn0.gstatic.com/images?q=tbn:ANd9GcSMUHeyDA_CWV_2TodkmC1-22asPyhwMRRRc1I931cQC0gub-B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50" y="2386205"/>
            <a:ext cx="1670134" cy="208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Bulbasaur" descr="http://images2.wikia.nocookie.net/__cb20111221113429/bulbasaurfanon/images/4/43/Bulbasau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65" y="2458536"/>
            <a:ext cx="1670792" cy="17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quirtle" descr="http://www3.picturepush.com/photo/a/4220566/img/Anonymous/squirt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49" y="3943768"/>
            <a:ext cx="2077449" cy="207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6354 0.13727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4351769" y="3154528"/>
            <a:ext cx="4048532" cy="4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4431819" y="1913420"/>
            <a:ext cx="4288755" cy="54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31640" y="120204"/>
            <a:ext cx="6408712" cy="1628800"/>
          </a:xfrm>
          <a:prstGeom prst="rect">
            <a:avLst/>
          </a:prstGeom>
          <a:solidFill>
            <a:schemeClr val="bg1"/>
          </a:solidFill>
          <a:ln w="101600">
            <a:solidFill>
              <a:srgbClr val="358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spare</a:t>
            </a:r>
          </a:p>
        </p:txBody>
      </p:sp>
      <p:pic>
        <p:nvPicPr>
          <p:cNvPr id="8" name="Surfing Pikachu" descr="http://th03.deviantart.net/fs71/PRE/i/2012/282/c/8/surfing_pikachu_by_milamiya-d5hc2s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19" y="2421471"/>
            <a:ext cx="2520280" cy="31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8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7987 -0.05301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79712" y="260648"/>
            <a:ext cx="6984776" cy="936104"/>
          </a:xfrm>
          <a:prstGeom prst="rect">
            <a:avLst/>
          </a:prstGeom>
          <a:ln w="101600">
            <a:solidFill>
              <a:srgbClr val="FFE8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dart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96550" y="1589934"/>
            <a:ext cx="6984776" cy="1008112"/>
          </a:xfrm>
          <a:prstGeom prst="rect">
            <a:avLst/>
          </a:prstGeom>
          <a:ln w="101600"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art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979712" y="3124314"/>
            <a:ext cx="6984776" cy="936104"/>
          </a:xfrm>
          <a:prstGeom prst="rect">
            <a:avLst/>
          </a:prstGeom>
          <a:ln w="10160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chart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96550" y="4360235"/>
            <a:ext cx="6984776" cy="936104"/>
          </a:xfrm>
          <a:prstGeom prst="rect">
            <a:avLst/>
          </a:prstGeom>
          <a:ln w="1016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part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979712" y="5616488"/>
            <a:ext cx="6984776" cy="936104"/>
          </a:xfrm>
          <a:prstGeom prst="rect">
            <a:avLst/>
          </a:prstGeom>
          <a:ln w="101600">
            <a:solidFill>
              <a:srgbClr val="E2C4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tart</a:t>
            </a:r>
          </a:p>
        </p:txBody>
      </p:sp>
      <p:pic>
        <p:nvPicPr>
          <p:cNvPr id="1026" name="Vulpix" descr="Vulpix artwork by Ken Sugimor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02" y="1445359"/>
            <a:ext cx="1369055" cy="1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Meowt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61" y1="15745" x2="35955" y2="20000"/>
                        <a14:foregroundMark x1="67978" y1="21277" x2="71910" y2="22553"/>
                        <a14:foregroundMark x1="11798" y1="80426" x2="23596" y2="74043"/>
                        <a14:foregroundMark x1="45506" y1="97021" x2="44944" y2="86383"/>
                        <a14:foregroundMark x1="85955" y1="71489" x2="93820" y2="74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79" y="5261023"/>
            <a:ext cx="1128749" cy="149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onyta" descr="Ponyta artwork by Ken Sugimori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835" y1="28755" x2="20330" y2="28755"/>
                        <a14:foregroundMark x1="20879" y1="94850" x2="23626" y2="94850"/>
                        <a14:foregroundMark x1="34066" y1="97425" x2="40110" y2="97425"/>
                        <a14:foregroundMark x1="46154" y1="91845" x2="46154" y2="91845"/>
                        <a14:foregroundMark x1="61538" y1="94421" x2="67582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19" y="2562855"/>
            <a:ext cx="1140141" cy="14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Jolteon" descr="Jolteon artwork by Ken Sugimori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19" y="-23378"/>
            <a:ext cx="1221630" cy="13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Houndoom" descr="Houndoom artwork by Ken Sugimori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4286" y1="9412" x2="22689" y2="10588"/>
                        <a14:foregroundMark x1="41597" y1="13725" x2="42857" y2="5490"/>
                        <a14:foregroundMark x1="41597" y1="38039" x2="36134" y2="48627"/>
                        <a14:foregroundMark x1="23109" y1="39608" x2="24790" y2="46667"/>
                        <a14:foregroundMark x1="30252" y1="48235" x2="31933" y2="51765"/>
                        <a14:foregroundMark x1="6303" y1="93725" x2="15126" y2="80784"/>
                        <a14:foregroundMark x1="44958" y1="96863" x2="46639" y2="8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82" y="3845060"/>
            <a:ext cx="1384368" cy="14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4351769" y="3154528"/>
            <a:ext cx="4048532" cy="4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4351769" y="1916832"/>
            <a:ext cx="4288755" cy="54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31640" y="120204"/>
            <a:ext cx="6408712" cy="1628800"/>
          </a:xfrm>
          <a:prstGeom prst="rect">
            <a:avLst/>
          </a:prstGeom>
          <a:solidFill>
            <a:schemeClr val="bg1"/>
          </a:solidFill>
          <a:ln w="1016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chart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7" name="Ponyta" descr="Ponyta artwork by Ken Sugimori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835" y1="28755" x2="20330" y2="28755"/>
                        <a14:foregroundMark x1="20879" y1="94850" x2="23626" y2="94850"/>
                        <a14:foregroundMark x1="34066" y1="97425" x2="40110" y2="97425"/>
                        <a14:foregroundMark x1="46154" y1="91845" x2="46154" y2="91845"/>
                        <a14:foregroundMark x1="61538" y1="94421" x2="67582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30842"/>
            <a:ext cx="2080321" cy="26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5538 -0.04213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pen Pokeball" descr="http://i534.photobucket.com/albums/ee341/Jm419/Poke%20Ball%20Project/Pokeball2.jpg">
            <a:extLst>
              <a:ext uri="{FF2B5EF4-FFF2-40B4-BE49-F238E27FC236}">
                <a16:creationId xmlns:a16="http://schemas.microsoft.com/office/drawing/2014/main" id="{B6B938F2-9D4F-4C28-A21A-011114B18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6265092" y="1768843"/>
            <a:ext cx="4288755" cy="54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losed Pokeball" descr="http://previewcf.turbosquid.com/Preview/2010/12/13__17_46_54/pokeball.jpg6afc4b79-54de-4f4d-b943-aee0089a1b0cLarge.jpg">
            <a:extLst>
              <a:ext uri="{FF2B5EF4-FFF2-40B4-BE49-F238E27FC236}">
                <a16:creationId xmlns:a16="http://schemas.microsoft.com/office/drawing/2014/main" id="{776E343E-2D84-4407-8992-18640222C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6265092" y="3164062"/>
            <a:ext cx="4048532" cy="4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9">
            <a:extLst>
              <a:ext uri="{FF2B5EF4-FFF2-40B4-BE49-F238E27FC236}">
                <a16:creationId xmlns:a16="http://schemas.microsoft.com/office/drawing/2014/main" id="{EA90DF25-9182-441A-BF09-556BB7FBB764}"/>
              </a:ext>
            </a:extLst>
          </p:cNvPr>
          <p:cNvSpPr/>
          <p:nvPr/>
        </p:nvSpPr>
        <p:spPr>
          <a:xfrm>
            <a:off x="431540" y="131852"/>
            <a:ext cx="8280920" cy="1628800"/>
          </a:xfrm>
          <a:prstGeom prst="rect">
            <a:avLst/>
          </a:prstGeom>
          <a:solidFill>
            <a:schemeClr val="bg1"/>
          </a:solidFill>
          <a:ln w="1016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You’ve caught them all!</a:t>
            </a:r>
          </a:p>
        </p:txBody>
      </p:sp>
      <p:pic>
        <p:nvPicPr>
          <p:cNvPr id="6" name="Ponyta" descr="Ponyta artwork by Ken Sugimori">
            <a:extLst>
              <a:ext uri="{FF2B5EF4-FFF2-40B4-BE49-F238E27FC236}">
                <a16:creationId xmlns:a16="http://schemas.microsoft.com/office/drawing/2014/main" id="{2C6A3750-B545-4A54-884F-92085572F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835" y1="28755" x2="20330" y2="28755"/>
                        <a14:foregroundMark x1="20879" y1="94850" x2="23626" y2="94850"/>
                        <a14:foregroundMark x1="34066" y1="97425" x2="40110" y2="97425"/>
                        <a14:foregroundMark x1="46154" y1="91845" x2="46154" y2="91845"/>
                        <a14:foregroundMark x1="61538" y1="94421" x2="67582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38" y="2097365"/>
            <a:ext cx="2080321" cy="26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urfing Pikachu" descr="http://th03.deviantart.net/fs71/PRE/i/2012/282/c/8/surfing_pikachu_by_milamiya-d5hc2s6.png">
            <a:extLst>
              <a:ext uri="{FF2B5EF4-FFF2-40B4-BE49-F238E27FC236}">
                <a16:creationId xmlns:a16="http://schemas.microsoft.com/office/drawing/2014/main" id="{17CD498B-CF34-4085-9E61-03C2A295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26" y="2460446"/>
            <a:ext cx="2520280" cy="31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elebi" descr="http://th02.deviantart.net/fs71/PRE/f/2010/277/a/a/celebi_vector_by_iiroleplayy-d302tir.png">
            <a:extLst>
              <a:ext uri="{FF2B5EF4-FFF2-40B4-BE49-F238E27FC236}">
                <a16:creationId xmlns:a16="http://schemas.microsoft.com/office/drawing/2014/main" id="{838FCCF0-3B8E-4DBF-A2EC-50F417F8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271" b="89933" l="7159" r="98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15" y="3069644"/>
            <a:ext cx="3071443" cy="30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gikarp" descr="http://img1.wikia.nocookie.net/__cb20131124162647/fantendo/images/archive/6/61/20131124162710!PCO106Magikarp.png">
            <a:extLst>
              <a:ext uri="{FF2B5EF4-FFF2-40B4-BE49-F238E27FC236}">
                <a16:creationId xmlns:a16="http://schemas.microsoft.com/office/drawing/2014/main" id="{6B1E25EE-8A78-424F-B449-6CB08E50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32" y="2215117"/>
            <a:ext cx="3024336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ntei" descr="http://img2.wikia.nocookie.net/__cb20140124235608/pokemon/images/8/88/244Entei_OS_anime_2.png">
            <a:extLst>
              <a:ext uri="{FF2B5EF4-FFF2-40B4-BE49-F238E27FC236}">
                <a16:creationId xmlns:a16="http://schemas.microsoft.com/office/drawing/2014/main" id="{5847E1C1-B6B4-4AB2-BF6F-57493F65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4627" y="2904089"/>
            <a:ext cx="3074957" cy="30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okemon" descr="http://th08.deviantart.net/fs71/PRE/i/2013/232/c/8/fennekin_by_theangryaron-d6itee0.png">
            <a:extLst>
              <a:ext uri="{FF2B5EF4-FFF2-40B4-BE49-F238E27FC236}">
                <a16:creationId xmlns:a16="http://schemas.microsoft.com/office/drawing/2014/main" id="{12B47B7C-93AF-49B8-A09E-55716099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128">
            <a:off x="5508441" y="2383393"/>
            <a:ext cx="3438173" cy="32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harizard" descr="http://cdn.bulbagarden.net/upload/8/86/Boxart_Charizard.png">
            <a:extLst>
              <a:ext uri="{FF2B5EF4-FFF2-40B4-BE49-F238E27FC236}">
                <a16:creationId xmlns:a16="http://schemas.microsoft.com/office/drawing/2014/main" id="{2E66B047-EA31-48C8-A296-8B0A5892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6426" y="3137113"/>
            <a:ext cx="36004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Espeon" descr="http://static3.wikia.nocookie.net/pokemon/images/1/16/196Espeon_BW_anime.png">
            <a:extLst>
              <a:ext uri="{FF2B5EF4-FFF2-40B4-BE49-F238E27FC236}">
                <a16:creationId xmlns:a16="http://schemas.microsoft.com/office/drawing/2014/main" id="{8ADDB577-B51C-44B0-A025-DDE5B1AC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18" y="3945133"/>
            <a:ext cx="3679900" cy="30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38 0.04213 L 3.33333E-6 1.11111E-6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7276 -0.2263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9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757 0.18055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43697 -0.20717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26702 -0.0875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38142 0.26458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47101 -0.09075 " pathEditMode="relative" rAng="0" ptsTypes="AA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9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61354 0.0007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95536" y="476672"/>
            <a:ext cx="8352928" cy="5904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How to edit this game:</a:t>
            </a:r>
          </a:p>
          <a:p>
            <a:pPr algn="ctr"/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Delete, add, and change the size of the boxes easily. Copy entire slides to make the game longer or add more of a certain type. </a:t>
            </a:r>
          </a:p>
          <a:p>
            <a:pPr marL="342900" indent="-342900">
              <a:buAutoNum type="arabicPeriod"/>
            </a:pPr>
            <a:r>
              <a:rPr lang="en-US" dirty="0"/>
              <a:t>Changing the </a:t>
            </a:r>
            <a:r>
              <a:rPr lang="en-US" dirty="0" err="1"/>
              <a:t>pokémon</a:t>
            </a:r>
            <a:r>
              <a:rPr lang="en-US" dirty="0"/>
              <a:t> that comes out of the </a:t>
            </a:r>
            <a:r>
              <a:rPr lang="en-US" dirty="0" err="1"/>
              <a:t>pokéball</a:t>
            </a:r>
            <a:r>
              <a:rPr lang="en-US" dirty="0"/>
              <a:t>: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lvl="2"/>
            <a:r>
              <a:rPr lang="en-US" dirty="0"/>
              <a:t>Delete the current </a:t>
            </a:r>
            <a:r>
              <a:rPr lang="en-US" dirty="0" err="1"/>
              <a:t>pokémon</a:t>
            </a:r>
            <a:r>
              <a:rPr lang="en-US" dirty="0"/>
              <a:t> and paste in the new one. Reproduce the sequence as follows: 1) Open </a:t>
            </a:r>
            <a:r>
              <a:rPr lang="en-US" dirty="0" err="1"/>
              <a:t>Pokeball</a:t>
            </a:r>
            <a:r>
              <a:rPr lang="en-US" dirty="0"/>
              <a:t> fades in [</a:t>
            </a:r>
            <a:r>
              <a:rPr lang="ko-KR" altLang="en-US" dirty="0"/>
              <a:t>밝기 변화</a:t>
            </a:r>
            <a:r>
              <a:rPr lang="en-US" altLang="ko-KR" dirty="0"/>
              <a:t>]</a:t>
            </a:r>
            <a:r>
              <a:rPr lang="en-US" dirty="0"/>
              <a:t>. 2) Closed </a:t>
            </a:r>
            <a:r>
              <a:rPr lang="en-US" dirty="0" err="1"/>
              <a:t>Pokeball</a:t>
            </a:r>
            <a:r>
              <a:rPr lang="en-US" dirty="0"/>
              <a:t> fades out [</a:t>
            </a:r>
            <a:r>
              <a:rPr lang="ko-KR" altLang="en-US" dirty="0"/>
              <a:t>밝기 변화</a:t>
            </a:r>
            <a:r>
              <a:rPr lang="en-US" altLang="ko-KR" dirty="0"/>
              <a:t>] </a:t>
            </a:r>
            <a:r>
              <a:rPr lang="en-US" dirty="0"/>
              <a:t>with previous [</a:t>
            </a:r>
            <a:r>
              <a:rPr lang="ko-KR" altLang="en-US" dirty="0"/>
              <a:t>시작</a:t>
            </a:r>
            <a:r>
              <a:rPr lang="en-US" altLang="ko-KR" dirty="0"/>
              <a:t>: #2]</a:t>
            </a:r>
            <a:r>
              <a:rPr lang="en-US" dirty="0"/>
              <a:t>. 3) Your new </a:t>
            </a:r>
            <a:r>
              <a:rPr lang="en-US" dirty="0" err="1"/>
              <a:t>Pokemon</a:t>
            </a:r>
            <a:r>
              <a:rPr lang="en-US" dirty="0"/>
              <a:t> appears [</a:t>
            </a:r>
            <a:r>
              <a:rPr lang="ko-KR" altLang="en-US" dirty="0"/>
              <a:t>나타내기</a:t>
            </a:r>
            <a:r>
              <a:rPr lang="en-US" altLang="ko-KR" dirty="0"/>
              <a:t>]</a:t>
            </a:r>
            <a:r>
              <a:rPr lang="en-US" dirty="0"/>
              <a:t> after previous [</a:t>
            </a:r>
            <a:r>
              <a:rPr lang="ko-KR" altLang="en-US" dirty="0"/>
              <a:t>시작</a:t>
            </a:r>
            <a:r>
              <a:rPr lang="en-US" altLang="ko-KR" dirty="0"/>
              <a:t>: #3]</a:t>
            </a:r>
            <a:r>
              <a:rPr lang="en-US" dirty="0"/>
              <a:t>. 4) </a:t>
            </a:r>
            <a:r>
              <a:rPr lang="en-US" dirty="0" err="1"/>
              <a:t>Pokemon</a:t>
            </a:r>
            <a:r>
              <a:rPr lang="en-US" dirty="0"/>
              <a:t> follows line (motion path) [</a:t>
            </a:r>
            <a:r>
              <a:rPr lang="ko-KR" altLang="en-US" dirty="0"/>
              <a:t>선</a:t>
            </a:r>
            <a:r>
              <a:rPr lang="en-US" altLang="ko-KR" dirty="0"/>
              <a:t>]</a:t>
            </a:r>
            <a:r>
              <a:rPr lang="en-US" dirty="0"/>
              <a:t> after previous for a duration of .25 seconds [</a:t>
            </a:r>
            <a:r>
              <a:rPr lang="ko-KR" altLang="en-US" dirty="0"/>
              <a:t>재생 시간</a:t>
            </a:r>
            <a:r>
              <a:rPr lang="en-US" altLang="ko-KR" dirty="0"/>
              <a:t>]</a:t>
            </a:r>
            <a:r>
              <a:rPr lang="en-US" dirty="0"/>
              <a:t>. 5) Word box fades in after previous.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5" t="13593" b="65969"/>
          <a:stretch/>
        </p:blipFill>
        <p:spPr bwMode="auto">
          <a:xfrm>
            <a:off x="2119152" y="4221088"/>
            <a:ext cx="4812792" cy="199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56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95536" y="476672"/>
            <a:ext cx="8352928" cy="5904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How to edit this game:</a:t>
            </a:r>
          </a:p>
          <a:p>
            <a:pPr algn="ctr"/>
            <a:endParaRPr lang="en-US" dirty="0"/>
          </a:p>
          <a:p>
            <a:r>
              <a:rPr lang="en-US" dirty="0"/>
              <a:t>3. Using the spare </a:t>
            </a:r>
            <a:r>
              <a:rPr lang="en-US" dirty="0" err="1"/>
              <a:t>pokémon</a:t>
            </a:r>
            <a:r>
              <a:rPr lang="en-US" dirty="0"/>
              <a:t> bank:  Copy the new </a:t>
            </a:r>
            <a:r>
              <a:rPr lang="en-US" dirty="0" err="1"/>
              <a:t>pokémon</a:t>
            </a:r>
            <a:r>
              <a:rPr lang="en-US" dirty="0"/>
              <a:t> AND its box in order to have the exact shade. Some </a:t>
            </a:r>
            <a:r>
              <a:rPr lang="en-US" dirty="0" err="1"/>
              <a:t>pokémon</a:t>
            </a:r>
            <a:r>
              <a:rPr lang="en-US" dirty="0"/>
              <a:t> have several boxes for you to choose from. </a:t>
            </a:r>
          </a:p>
          <a:p>
            <a:endParaRPr lang="en-US" dirty="0"/>
          </a:p>
          <a:p>
            <a:r>
              <a:rPr lang="en-US" dirty="0"/>
              <a:t>4. Acquiring the exact shade for </a:t>
            </a:r>
            <a:r>
              <a:rPr lang="en-US" dirty="0" err="1"/>
              <a:t>pokémon</a:t>
            </a:r>
            <a:r>
              <a:rPr lang="en-US" dirty="0"/>
              <a:t> found elsewhere: PowerPoint 2013 has a color dropper  under the color menu. Otherwise, install any Color Eye Dropper app for Google Chrome. Old school method: Paste the picture into Microsoft Paint and use the eye dropper tool. On a Korean computer, this should be in the </a:t>
            </a:r>
            <a:r>
              <a:rPr lang="ko-KR" altLang="en-US" dirty="0"/>
              <a:t>보조프로그램 </a:t>
            </a:r>
            <a:r>
              <a:rPr lang="en-US" altLang="ko-KR" dirty="0"/>
              <a:t>folder. The program is called </a:t>
            </a:r>
            <a:r>
              <a:rPr lang="ko-KR" altLang="en-US" dirty="0" err="1"/>
              <a:t>그림판</a:t>
            </a:r>
            <a:r>
              <a:rPr lang="en-US" altLang="ko-KR" dirty="0"/>
              <a:t>. </a:t>
            </a:r>
          </a:p>
          <a:p>
            <a:endParaRPr lang="en-US" dirty="0"/>
          </a:p>
          <a:p>
            <a:r>
              <a:rPr lang="en-US" dirty="0"/>
              <a:t>5. Removing the background of a picture: Click on the picture. Navigate to </a:t>
            </a:r>
            <a:r>
              <a:rPr lang="ko-KR" altLang="en-US" dirty="0"/>
              <a:t>배경 제거 </a:t>
            </a:r>
            <a:r>
              <a:rPr lang="en-US" altLang="ko-KR" dirty="0"/>
              <a:t>in the </a:t>
            </a:r>
            <a:r>
              <a:rPr lang="ko-KR" altLang="en-US" dirty="0"/>
              <a:t>서식 </a:t>
            </a:r>
            <a:r>
              <a:rPr lang="en-US" altLang="ko-KR" dirty="0"/>
              <a:t>menu. Resize the selection box to include the entire </a:t>
            </a:r>
            <a:r>
              <a:rPr lang="en-US" altLang="ko-KR" dirty="0" err="1"/>
              <a:t>pokémon</a:t>
            </a:r>
            <a:r>
              <a:rPr lang="en-US" altLang="ko-KR" dirty="0"/>
              <a:t>. Use the pencil to add (+) or subtract (-) areas. To accept the changes, click away or click the green check mark. To delete all changes, click on the recycling bin. </a:t>
            </a:r>
          </a:p>
          <a:p>
            <a:endParaRPr lang="en-US" dirty="0"/>
          </a:p>
          <a:p>
            <a:r>
              <a:rPr lang="en-US" dirty="0"/>
              <a:t>6. </a:t>
            </a:r>
            <a:r>
              <a:rPr lang="en-US" dirty="0" err="1"/>
              <a:t>Pokedex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http://pokemondb.net/pokedex/national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4888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267744" y="404664"/>
            <a:ext cx="4752528" cy="86409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Spare Pokémon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79512" y="1385336"/>
            <a:ext cx="2520280" cy="2331696"/>
          </a:xfrm>
          <a:prstGeom prst="rect">
            <a:avLst/>
          </a:prstGeom>
          <a:ln w="76200">
            <a:solidFill>
              <a:srgbClr val="F3DAD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7" name="직사각형 6"/>
          <p:cNvSpPr/>
          <p:nvPr/>
        </p:nvSpPr>
        <p:spPr>
          <a:xfrm>
            <a:off x="350960" y="1556220"/>
            <a:ext cx="2177384" cy="1988847"/>
          </a:xfrm>
          <a:prstGeom prst="rect">
            <a:avLst/>
          </a:prstGeom>
          <a:ln w="76200">
            <a:solidFill>
              <a:srgbClr val="83672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6" name="직사각형 15"/>
          <p:cNvSpPr/>
          <p:nvPr/>
        </p:nvSpPr>
        <p:spPr>
          <a:xfrm>
            <a:off x="3203848" y="1397660"/>
            <a:ext cx="2448272" cy="2319372"/>
          </a:xfrm>
          <a:prstGeom prst="rect">
            <a:avLst/>
          </a:prstGeom>
          <a:ln w="76200">
            <a:solidFill>
              <a:srgbClr val="FBDC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1026" name="Clefairy" descr="http://i903.photobucket.com/albums/ac234/GVSG/Pokemon%20PNGs/Clefai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1" y="1693952"/>
            <a:ext cx="161542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3337584" y="1556760"/>
            <a:ext cx="2177384" cy="1988847"/>
          </a:xfrm>
          <a:prstGeom prst="rect">
            <a:avLst/>
          </a:prstGeom>
          <a:ln w="76200">
            <a:solidFill>
              <a:srgbClr val="A2E5D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1028" name="Jigglypuff" descr="http://fc07.deviantart.net/fs71/f/2013/052/3/6/jigglypuff___pokemon_by_rainbowdragonkasai-d5vrg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98" y="1522792"/>
            <a:ext cx="1764196" cy="19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228184" y="1385335"/>
            <a:ext cx="2376264" cy="2232248"/>
          </a:xfrm>
          <a:prstGeom prst="rect">
            <a:avLst/>
          </a:prstGeom>
          <a:ln w="76200">
            <a:solidFill>
              <a:srgbClr val="FEF5A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1030" name="Ninetails 2" descr="http://i39.photobucket.com/albums/e164/cellocelloduck/rmt-ninetales_zpsa8623a9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73" y="1469951"/>
            <a:ext cx="1983285" cy="20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179631" y="4005064"/>
            <a:ext cx="2376264" cy="2232248"/>
          </a:xfrm>
          <a:prstGeom prst="rect">
            <a:avLst/>
          </a:prstGeom>
          <a:ln w="76200">
            <a:solidFill>
              <a:srgbClr val="CC9B3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1032" name="Ninetails 1" descr="http://fc02.deviantart.net/fs71/f/2010/066/e/1/Ninetales_v_2_by_Xous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2" y="4115345"/>
            <a:ext cx="2039962" cy="201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200432" y="4009680"/>
            <a:ext cx="2451688" cy="2371648"/>
          </a:xfrm>
          <a:prstGeom prst="rect">
            <a:avLst/>
          </a:prstGeom>
          <a:ln w="76200">
            <a:solidFill>
              <a:srgbClr val="B382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8" name="직사각형 17"/>
          <p:cNvSpPr/>
          <p:nvPr/>
        </p:nvSpPr>
        <p:spPr>
          <a:xfrm>
            <a:off x="3337584" y="4201080"/>
            <a:ext cx="2177384" cy="1988847"/>
          </a:xfrm>
          <a:prstGeom prst="rect">
            <a:avLst/>
          </a:prstGeom>
          <a:ln w="76200">
            <a:solidFill>
              <a:srgbClr val="D4D4D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1034" name="Nidoking" descr="http://fc05.deviantart.net/fs70/f/2013/145/0/1/_034_nidoking___nidoking_by_mrsjasminhardy-d66lt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60" y="3861048"/>
            <a:ext cx="2721471" cy="27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6192180" y="4009680"/>
            <a:ext cx="2448272" cy="2371648"/>
          </a:xfrm>
          <a:prstGeom prst="rect">
            <a:avLst/>
          </a:prstGeom>
          <a:ln w="76200">
            <a:solidFill>
              <a:srgbClr val="FDECB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9" name="직사각형 18"/>
          <p:cNvSpPr/>
          <p:nvPr/>
        </p:nvSpPr>
        <p:spPr>
          <a:xfrm>
            <a:off x="6327624" y="4201079"/>
            <a:ext cx="2177384" cy="1988847"/>
          </a:xfrm>
          <a:prstGeom prst="rect">
            <a:avLst/>
          </a:prstGeom>
          <a:ln w="76200">
            <a:solidFill>
              <a:srgbClr val="CD6E1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1036" name="Arcanine" descr="http://fc07.deviantart.net/fs70/f/2013/289/e/0/arcanine_by_nirac-d6qnsm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52" y="4088520"/>
            <a:ext cx="2882319" cy="21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71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267744" y="404664"/>
            <a:ext cx="4752528" cy="86409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Spare Pokémon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79512" y="1385336"/>
            <a:ext cx="2520280" cy="2331696"/>
          </a:xfrm>
          <a:prstGeom prst="rect">
            <a:avLst/>
          </a:prstGeom>
          <a:ln w="76200">
            <a:solidFill>
              <a:srgbClr val="ED85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6" name="직사각형 15"/>
          <p:cNvSpPr/>
          <p:nvPr/>
        </p:nvSpPr>
        <p:spPr>
          <a:xfrm>
            <a:off x="3203848" y="1397660"/>
            <a:ext cx="2448272" cy="2319372"/>
          </a:xfrm>
          <a:prstGeom prst="rect">
            <a:avLst/>
          </a:prstGeom>
          <a:ln w="76200">
            <a:solidFill>
              <a:srgbClr val="D2994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7" name="직사각형 16"/>
          <p:cNvSpPr/>
          <p:nvPr/>
        </p:nvSpPr>
        <p:spPr>
          <a:xfrm>
            <a:off x="3337584" y="1556760"/>
            <a:ext cx="2177384" cy="1988847"/>
          </a:xfrm>
          <a:prstGeom prst="rect">
            <a:avLst/>
          </a:prstGeom>
          <a:ln w="76200">
            <a:solidFill>
              <a:srgbClr val="F6EFC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9" name="직사각형 8"/>
          <p:cNvSpPr/>
          <p:nvPr/>
        </p:nvSpPr>
        <p:spPr>
          <a:xfrm>
            <a:off x="6192180" y="1385334"/>
            <a:ext cx="2448272" cy="2331697"/>
          </a:xfrm>
          <a:prstGeom prst="rect">
            <a:avLst/>
          </a:prstGeom>
          <a:ln w="76200">
            <a:solidFill>
              <a:srgbClr val="C7D2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1" name="직사각형 10"/>
          <p:cNvSpPr/>
          <p:nvPr/>
        </p:nvSpPr>
        <p:spPr>
          <a:xfrm>
            <a:off x="179631" y="4005064"/>
            <a:ext cx="2376264" cy="2232248"/>
          </a:xfrm>
          <a:prstGeom prst="rect">
            <a:avLst/>
          </a:prstGeom>
          <a:ln w="76200">
            <a:solidFill>
              <a:srgbClr val="47454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3" name="직사각형 12"/>
          <p:cNvSpPr/>
          <p:nvPr/>
        </p:nvSpPr>
        <p:spPr>
          <a:xfrm>
            <a:off x="3200432" y="4009680"/>
            <a:ext cx="2451688" cy="2371648"/>
          </a:xfrm>
          <a:prstGeom prst="rect">
            <a:avLst/>
          </a:prstGeom>
          <a:ln w="76200">
            <a:solidFill>
              <a:srgbClr val="029ED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8" name="직사각형 17"/>
          <p:cNvSpPr/>
          <p:nvPr/>
        </p:nvSpPr>
        <p:spPr>
          <a:xfrm>
            <a:off x="3337584" y="4201080"/>
            <a:ext cx="2177384" cy="1988847"/>
          </a:xfrm>
          <a:prstGeom prst="rect">
            <a:avLst/>
          </a:prstGeom>
          <a:ln w="76200">
            <a:solidFill>
              <a:srgbClr val="FEF4A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5" name="직사각형 14"/>
          <p:cNvSpPr/>
          <p:nvPr/>
        </p:nvSpPr>
        <p:spPr>
          <a:xfrm>
            <a:off x="6192180" y="4009680"/>
            <a:ext cx="2448272" cy="2371648"/>
          </a:xfrm>
          <a:prstGeom prst="rect">
            <a:avLst/>
          </a:prstGeom>
          <a:ln w="76200">
            <a:solidFill>
              <a:srgbClr val="FCE6B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9" name="직사각형 18"/>
          <p:cNvSpPr/>
          <p:nvPr/>
        </p:nvSpPr>
        <p:spPr>
          <a:xfrm>
            <a:off x="6327624" y="4201079"/>
            <a:ext cx="2177384" cy="1988847"/>
          </a:xfrm>
          <a:prstGeom prst="rect">
            <a:avLst/>
          </a:prstGeom>
          <a:ln w="76200">
            <a:solidFill>
              <a:srgbClr val="2C524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2050" name="Slowpoke" descr="http://bogleech.com/pokemon/slowpo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1636581"/>
            <a:ext cx="1829436" cy="172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Eevee" descr="http://static.tumblr.com/9af4f6d52c65a00a6ef76b549e92ce28/nnlcoii/amrmv4ihi/tumblr_static_eev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93" y="1565681"/>
            <a:ext cx="2275951" cy="19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Snorlax" descr="http://wallpoper.com/images/00/41/43/46/pokemon-snorlax_004143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64" y="4156233"/>
            <a:ext cx="2437419" cy="22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Togepi" descr="http://img-cache.cdn.gaiaonline.com/2bedaf6637f072e759740d070701e9b4/http:/i248.photobucket.com/albums/gg166/Chibi-Pix/Togepi-1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26" b="97287" l="1230" r="88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26" y="4098664"/>
            <a:ext cx="2074642" cy="219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Reshiram" descr="http://www.pokemonblackwhite.com/pokemon-black-and-white-1/_ui/img/characters/reshira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37" y="1268760"/>
            <a:ext cx="2307871" cy="25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Zekrom" descr="http://img3.wikia.nocookie.net/__cb20140307020856/pokemon/images/thumb/1/18/644Zekrom_Dream.png/500px-644Zekrom_Drea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4" y="3934873"/>
            <a:ext cx="2275138" cy="23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85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267744" y="404664"/>
            <a:ext cx="4752528" cy="86409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Spare Pokémon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79512" y="1385336"/>
            <a:ext cx="2520280" cy="2331696"/>
          </a:xfrm>
          <a:prstGeom prst="rect">
            <a:avLst/>
          </a:prstGeom>
          <a:ln w="76200">
            <a:solidFill>
              <a:srgbClr val="DAD6D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6" name="직사각형 15"/>
          <p:cNvSpPr/>
          <p:nvPr/>
        </p:nvSpPr>
        <p:spPr>
          <a:xfrm>
            <a:off x="3203848" y="1397660"/>
            <a:ext cx="2448272" cy="2319372"/>
          </a:xfrm>
          <a:prstGeom prst="rect">
            <a:avLst/>
          </a:prstGeom>
          <a:ln w="76200">
            <a:solidFill>
              <a:srgbClr val="339A4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7" name="직사각형 16"/>
          <p:cNvSpPr/>
          <p:nvPr/>
        </p:nvSpPr>
        <p:spPr>
          <a:xfrm>
            <a:off x="3337584" y="1556760"/>
            <a:ext cx="2177384" cy="1988847"/>
          </a:xfrm>
          <a:prstGeom prst="rect">
            <a:avLst/>
          </a:prstGeom>
          <a:ln w="76200">
            <a:solidFill>
              <a:srgbClr val="866B9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9" name="직사각형 8"/>
          <p:cNvSpPr/>
          <p:nvPr/>
        </p:nvSpPr>
        <p:spPr>
          <a:xfrm>
            <a:off x="6192180" y="1385334"/>
            <a:ext cx="2448272" cy="2331697"/>
          </a:xfrm>
          <a:prstGeom prst="rect">
            <a:avLst/>
          </a:prstGeom>
          <a:ln w="76200">
            <a:solidFill>
              <a:srgbClr val="3B95A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1" name="직사각형 10"/>
          <p:cNvSpPr/>
          <p:nvPr/>
        </p:nvSpPr>
        <p:spPr>
          <a:xfrm>
            <a:off x="179630" y="4005064"/>
            <a:ext cx="2520161" cy="2376264"/>
          </a:xfrm>
          <a:prstGeom prst="rect">
            <a:avLst/>
          </a:prstGeom>
          <a:ln w="76200">
            <a:solidFill>
              <a:srgbClr val="91C43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3" name="직사각형 12"/>
          <p:cNvSpPr/>
          <p:nvPr/>
        </p:nvSpPr>
        <p:spPr>
          <a:xfrm>
            <a:off x="3200432" y="4009680"/>
            <a:ext cx="2451688" cy="2371648"/>
          </a:xfrm>
          <a:prstGeom prst="rect">
            <a:avLst/>
          </a:prstGeom>
          <a:ln w="76200">
            <a:solidFill>
              <a:srgbClr val="BE574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8" name="직사각형 17"/>
          <p:cNvSpPr/>
          <p:nvPr/>
        </p:nvSpPr>
        <p:spPr>
          <a:xfrm>
            <a:off x="3337584" y="4201080"/>
            <a:ext cx="2177384" cy="1988847"/>
          </a:xfrm>
          <a:prstGeom prst="rect">
            <a:avLst/>
          </a:prstGeom>
          <a:ln w="76200">
            <a:solidFill>
              <a:srgbClr val="7E7B8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5" name="직사각형 14"/>
          <p:cNvSpPr/>
          <p:nvPr/>
        </p:nvSpPr>
        <p:spPr>
          <a:xfrm>
            <a:off x="6192180" y="4009680"/>
            <a:ext cx="2448272" cy="2371648"/>
          </a:xfrm>
          <a:prstGeom prst="rect">
            <a:avLst/>
          </a:prstGeom>
          <a:ln w="76200">
            <a:solidFill>
              <a:srgbClr val="E29AA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9" name="직사각형 18"/>
          <p:cNvSpPr/>
          <p:nvPr/>
        </p:nvSpPr>
        <p:spPr>
          <a:xfrm>
            <a:off x="6327624" y="4201079"/>
            <a:ext cx="2177384" cy="1988847"/>
          </a:xfrm>
          <a:prstGeom prst="rect">
            <a:avLst/>
          </a:prstGeom>
          <a:ln w="76200">
            <a:solidFill>
              <a:srgbClr val="FCDD3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7" name="직사각형 26"/>
          <p:cNvSpPr/>
          <p:nvPr/>
        </p:nvSpPr>
        <p:spPr>
          <a:xfrm>
            <a:off x="6327624" y="1581559"/>
            <a:ext cx="2177384" cy="1988847"/>
          </a:xfrm>
          <a:prstGeom prst="rect">
            <a:avLst/>
          </a:prstGeom>
          <a:ln w="76200">
            <a:solidFill>
              <a:srgbClr val="DEB88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6" name="직사각형 25"/>
          <p:cNvSpPr/>
          <p:nvPr/>
        </p:nvSpPr>
        <p:spPr>
          <a:xfrm>
            <a:off x="377823" y="4214199"/>
            <a:ext cx="2177384" cy="1988847"/>
          </a:xfrm>
          <a:prstGeom prst="rect">
            <a:avLst/>
          </a:prstGeom>
          <a:ln w="76200">
            <a:solidFill>
              <a:srgbClr val="CE646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3074" name="Purrlion" descr="http://www.gamehiker.com/wiki/images/thumb/0/0f/Purrloin.png/450px-Purrlo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52" y="1385334"/>
            <a:ext cx="1666464" cy="22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Zorua" descr="http://img2.wikia.nocookie.net/__cb20120521010441/adventuretimewithfinnandjake/images/thumb/3/3c/Zorua-4.png/556px-Zorua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77" y="4214199"/>
            <a:ext cx="1846413" cy="19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Minccino" descr="http://fc00.deviantart.net/fs71/f/2011/107/4/6/minccino_v_2_by_xous54-d3e8vx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3" y="1388532"/>
            <a:ext cx="1407634" cy="22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Deerling" descr="http://cdn.bulbagarden.net/upload/thumb/6/68/585Deerling-Spring.png/250px-585Deerling-Spr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24" y="4115450"/>
            <a:ext cx="2190029" cy="219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Cobalion" descr="http://fc08.deviantart.net/fs71/i/2013/116/b/0/cobalion_v_2_by_icaro382-d37m5k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60"/>
            <a:ext cx="1677583" cy="20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Virizion" descr="http://fc06.deviantart.net/fs71/i/2012/353/8/e/0640___virizion_by_gaghiel1987-d5ojk9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7" y="3940990"/>
            <a:ext cx="1890036" cy="25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93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267744" y="404664"/>
            <a:ext cx="4752528" cy="86409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Spare Pokémon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79512" y="1385336"/>
            <a:ext cx="2520280" cy="2331696"/>
          </a:xfrm>
          <a:prstGeom prst="rect">
            <a:avLst/>
          </a:prstGeom>
          <a:ln w="76200">
            <a:solidFill>
              <a:srgbClr val="C3846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6" name="직사각형 15"/>
          <p:cNvSpPr/>
          <p:nvPr/>
        </p:nvSpPr>
        <p:spPr>
          <a:xfrm>
            <a:off x="3203848" y="1397660"/>
            <a:ext cx="2448272" cy="2319372"/>
          </a:xfrm>
          <a:prstGeom prst="rect">
            <a:avLst/>
          </a:prstGeom>
          <a:ln w="76200">
            <a:solidFill>
              <a:srgbClr val="CC690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7" name="직사각형 16"/>
          <p:cNvSpPr/>
          <p:nvPr/>
        </p:nvSpPr>
        <p:spPr>
          <a:xfrm>
            <a:off x="3337584" y="1556760"/>
            <a:ext cx="2177384" cy="1988847"/>
          </a:xfrm>
          <a:prstGeom prst="rect">
            <a:avLst/>
          </a:prstGeom>
          <a:ln w="76200">
            <a:solidFill>
              <a:srgbClr val="6F544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9" name="직사각형 8"/>
          <p:cNvSpPr/>
          <p:nvPr/>
        </p:nvSpPr>
        <p:spPr>
          <a:xfrm>
            <a:off x="6192180" y="1385334"/>
            <a:ext cx="2448272" cy="2331697"/>
          </a:xfrm>
          <a:prstGeom prst="rect">
            <a:avLst/>
          </a:prstGeom>
          <a:ln w="76200">
            <a:solidFill>
              <a:srgbClr val="F3C91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1" name="직사각형 10"/>
          <p:cNvSpPr/>
          <p:nvPr/>
        </p:nvSpPr>
        <p:spPr>
          <a:xfrm>
            <a:off x="179630" y="4005064"/>
            <a:ext cx="2520161" cy="2376264"/>
          </a:xfrm>
          <a:prstGeom prst="rect">
            <a:avLst/>
          </a:prstGeom>
          <a:ln w="76200">
            <a:solidFill>
              <a:srgbClr val="DFCE9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3" name="직사각형 12"/>
          <p:cNvSpPr/>
          <p:nvPr/>
        </p:nvSpPr>
        <p:spPr>
          <a:xfrm>
            <a:off x="3200432" y="4009680"/>
            <a:ext cx="2451688" cy="2371648"/>
          </a:xfrm>
          <a:prstGeom prst="rect">
            <a:avLst/>
          </a:prstGeom>
          <a:ln w="76200">
            <a:solidFill>
              <a:srgbClr val="F4BD2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8" name="직사각형 17"/>
          <p:cNvSpPr/>
          <p:nvPr/>
        </p:nvSpPr>
        <p:spPr>
          <a:xfrm>
            <a:off x="3337584" y="4201080"/>
            <a:ext cx="2177384" cy="1988847"/>
          </a:xfrm>
          <a:prstGeom prst="rect">
            <a:avLst/>
          </a:prstGeom>
          <a:ln w="76200">
            <a:solidFill>
              <a:srgbClr val="36363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5" name="직사각형 14"/>
          <p:cNvSpPr/>
          <p:nvPr/>
        </p:nvSpPr>
        <p:spPr>
          <a:xfrm>
            <a:off x="6192180" y="4009680"/>
            <a:ext cx="2448272" cy="2371648"/>
          </a:xfrm>
          <a:prstGeom prst="rect">
            <a:avLst/>
          </a:prstGeom>
          <a:ln w="76200">
            <a:solidFill>
              <a:srgbClr val="22B7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9" name="직사각형 18"/>
          <p:cNvSpPr/>
          <p:nvPr/>
        </p:nvSpPr>
        <p:spPr>
          <a:xfrm>
            <a:off x="6327624" y="4201079"/>
            <a:ext cx="2177384" cy="1988847"/>
          </a:xfrm>
          <a:prstGeom prst="rect">
            <a:avLst/>
          </a:prstGeom>
          <a:ln w="76200">
            <a:solidFill>
              <a:srgbClr val="E1933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7" name="직사각형 26"/>
          <p:cNvSpPr/>
          <p:nvPr/>
        </p:nvSpPr>
        <p:spPr>
          <a:xfrm>
            <a:off x="6327624" y="1581559"/>
            <a:ext cx="2177384" cy="1988847"/>
          </a:xfrm>
          <a:prstGeom prst="rect">
            <a:avLst/>
          </a:prstGeom>
          <a:ln w="76200">
            <a:solidFill>
              <a:srgbClr val="6261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6" name="직사각형 25"/>
          <p:cNvSpPr/>
          <p:nvPr/>
        </p:nvSpPr>
        <p:spPr>
          <a:xfrm>
            <a:off x="377823" y="4214199"/>
            <a:ext cx="2177384" cy="1988847"/>
          </a:xfrm>
          <a:prstGeom prst="rect">
            <a:avLst/>
          </a:prstGeom>
          <a:ln w="76200">
            <a:solidFill>
              <a:srgbClr val="37739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9" name="직사각형 28"/>
          <p:cNvSpPr/>
          <p:nvPr/>
        </p:nvSpPr>
        <p:spPr>
          <a:xfrm>
            <a:off x="350960" y="1562922"/>
            <a:ext cx="2177384" cy="1988847"/>
          </a:xfrm>
          <a:prstGeom prst="rect">
            <a:avLst/>
          </a:prstGeom>
          <a:ln w="76200">
            <a:solidFill>
              <a:srgbClr val="F3EA9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11267" name="Terrak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25" b="94100" l="5444" r="951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80" y="1481390"/>
            <a:ext cx="2304757" cy="223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Emolga" descr="http://th01.deviantart.net/fs71/PRE/f/2012/221/a/b/emolga_by_kizarin-d5agqyj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80" y="1715278"/>
            <a:ext cx="1865862" cy="17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Lucario" descr="http://fc00.deviantart.net/fs32/f/2008/212/a/7/Lucario_by_ExB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1" r="100000">
                        <a14:foregroundMark x1="13398" y1="50000" x2="17476" y2="51905"/>
                        <a14:foregroundMark x1="37282" y1="39159" x2="41359" y2="39159"/>
                        <a14:foregroundMark x1="86311" y1="40999" x2="86311" y2="3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0" y="3939526"/>
            <a:ext cx="1727435" cy="25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Luxray" descr="http://fc00.deviantart.net/fs71/f/2010/122/0/2/Luxray_by_KirkButl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43" y="4277789"/>
            <a:ext cx="2067945" cy="19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Buneary" descr="http://fc02.deviantart.net/fs71/f/2011/039/2/d/vector_illustrator_buneary_by_kallen10-d394h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0" y="1481390"/>
            <a:ext cx="1440160" cy="20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Mudkip" descr="http://i130.photobucket.com/albums/p247/Cenvo/mudkip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80" y="4005064"/>
            <a:ext cx="1991671" cy="25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0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97378" y="28757"/>
            <a:ext cx="5854942" cy="1165107"/>
          </a:xfrm>
          <a:prstGeom prst="rect">
            <a:avLst/>
          </a:prstGeom>
          <a:ln w="101600">
            <a:solidFill>
              <a:srgbClr val="E137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grate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55576" y="1407390"/>
            <a:ext cx="6507772" cy="1165107"/>
          </a:xfrm>
          <a:prstGeom prst="rect">
            <a:avLst/>
          </a:prstGeom>
          <a:ln w="101600">
            <a:solidFill>
              <a:srgbClr val="1B6A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grope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597378" y="2796906"/>
            <a:ext cx="6334122" cy="1165107"/>
          </a:xfrm>
          <a:prstGeom prst="rect">
            <a:avLst/>
          </a:prstGeom>
          <a:ln w="101600">
            <a:solidFill>
              <a:srgbClr val="E9DB7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grade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09310" y="4156949"/>
            <a:ext cx="6723796" cy="1165107"/>
          </a:xfrm>
          <a:prstGeom prst="rect">
            <a:avLst/>
          </a:prstGeom>
          <a:ln w="101600">
            <a:solidFill>
              <a:srgbClr val="D16F0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grad</a:t>
            </a:r>
          </a:p>
        </p:txBody>
      </p:sp>
      <p:pic>
        <p:nvPicPr>
          <p:cNvPr id="10242" name="Absol" descr="http://img3.wikia.nocookie.net/__cb20140111211851/pokemon/images/b/b7/359Absol_AG_an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54" r="83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61" y="1035134"/>
            <a:ext cx="2499711" cy="24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Magikarp" descr="http://img1.wikia.nocookie.net/__cb20131124162647/fantendo/images/archive/6/61/20131124162710!PCO106Magikar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03448"/>
            <a:ext cx="23042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Oshawott" descr="http://th00.deviantart.net/fs71/PRE/i/2013/083/0/8/501_oshawott_by_pklucario-d5z6h4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" y="2232588"/>
            <a:ext cx="1576136" cy="19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Tepig" descr="http://th04.deviantart.net/fs70/PRE/i/2013/083/b/0/498_tepig_by_pklucario-d5z6g8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25" y="3668979"/>
            <a:ext cx="1863782" cy="2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2">
            <a:extLst>
              <a:ext uri="{FF2B5EF4-FFF2-40B4-BE49-F238E27FC236}">
                <a16:creationId xmlns:a16="http://schemas.microsoft.com/office/drawing/2014/main" id="{D7EF549B-3526-48A1-926D-8AC8BF39D0FF}"/>
              </a:ext>
            </a:extLst>
          </p:cNvPr>
          <p:cNvSpPr/>
          <p:nvPr/>
        </p:nvSpPr>
        <p:spPr>
          <a:xfrm>
            <a:off x="991634" y="5516992"/>
            <a:ext cx="6851888" cy="1165108"/>
          </a:xfrm>
          <a:prstGeom prst="rect">
            <a:avLst/>
          </a:prstGeom>
          <a:ln w="101600">
            <a:solidFill>
              <a:srgbClr val="0AA0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grape</a:t>
            </a:r>
          </a:p>
        </p:txBody>
      </p:sp>
      <p:pic>
        <p:nvPicPr>
          <p:cNvPr id="16" name="Snivy" descr="http://th01.deviantart.net/fs70/PRE/i/2013/083/5/b/495_snivy_by_pklucario-d5z6frc.png">
            <a:extLst>
              <a:ext uri="{FF2B5EF4-FFF2-40B4-BE49-F238E27FC236}">
                <a16:creationId xmlns:a16="http://schemas.microsoft.com/office/drawing/2014/main" id="{58D3CA4C-3D76-4BC4-A3CC-7C95FD99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51" y="4739502"/>
            <a:ext cx="1698784" cy="22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4351769" y="3154528"/>
            <a:ext cx="4048532" cy="4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4431819" y="1913420"/>
            <a:ext cx="4288755" cy="54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31640" y="120204"/>
            <a:ext cx="6408712" cy="1628800"/>
          </a:xfrm>
          <a:prstGeom prst="rect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grape</a:t>
            </a:r>
          </a:p>
        </p:txBody>
      </p:sp>
      <p:pic>
        <p:nvPicPr>
          <p:cNvPr id="6" name="Snivy" descr="http://th01.deviantart.net/fs70/PRE/i/2013/083/5/b/495_snivy_by_pklucario-d5z6frc.png">
            <a:extLst>
              <a:ext uri="{FF2B5EF4-FFF2-40B4-BE49-F238E27FC236}">
                <a16:creationId xmlns:a16="http://schemas.microsoft.com/office/drawing/2014/main" id="{65A21DE8-C2C7-415B-A22A-F8F8759B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2975660"/>
            <a:ext cx="2135528" cy="28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25053 -0.12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63688" y="260648"/>
            <a:ext cx="6984776" cy="1008112"/>
          </a:xfrm>
          <a:prstGeom prst="rect">
            <a:avLst/>
          </a:prstGeom>
          <a:ln w="101600">
            <a:solidFill>
              <a:srgbClr val="FEE4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prime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67544" y="1582777"/>
            <a:ext cx="6984776" cy="1008112"/>
          </a:xfrm>
          <a:prstGeom prst="rect">
            <a:avLst/>
          </a:prstGeom>
          <a:ln w="101600">
            <a:solidFill>
              <a:srgbClr val="C7A3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brim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763688" y="2998434"/>
            <a:ext cx="6984776" cy="1008112"/>
          </a:xfrm>
          <a:prstGeom prst="rect">
            <a:avLst/>
          </a:prstGeom>
          <a:ln w="101600">
            <a:solidFill>
              <a:srgbClr val="0AA0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brine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67544" y="4339947"/>
            <a:ext cx="6984776" cy="1008112"/>
          </a:xfrm>
          <a:prstGeom prst="rect">
            <a:avLst/>
          </a:prstGeom>
          <a:ln w="1016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prim</a:t>
            </a:r>
          </a:p>
        </p:txBody>
      </p:sp>
      <p:pic>
        <p:nvPicPr>
          <p:cNvPr id="12290" name="Snivy" descr="http://th01.deviantart.net/fs70/PRE/i/2013/083/5/b/495_snivy_by_pklucario-d5z6f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" y="2380217"/>
            <a:ext cx="1698784" cy="22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Mewtwo" descr="http://th02.deviantart.net/fs71/PRE/i/2013/065/1/c/150_mewtwo___bw_style_by_pklucario-d5x7m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90" y="764704"/>
            <a:ext cx="2355050" cy="216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Jirachi" descr="http://static.tumblr.com/ccc50fab0aa3539f38f48abad7d2a03a/fj9jdfm/lA7n1621w/tumblr_static_jirachi_v_2_by_xous54-d4685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51" y="-238931"/>
            <a:ext cx="3160710" cy="22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3">
            <a:extLst>
              <a:ext uri="{FF2B5EF4-FFF2-40B4-BE49-F238E27FC236}">
                <a16:creationId xmlns:a16="http://schemas.microsoft.com/office/drawing/2014/main" id="{1D42FE0D-2932-4194-92E0-44F61E2A14DF}"/>
              </a:ext>
            </a:extLst>
          </p:cNvPr>
          <p:cNvSpPr/>
          <p:nvPr/>
        </p:nvSpPr>
        <p:spPr>
          <a:xfrm>
            <a:off x="1763688" y="5589240"/>
            <a:ext cx="6984776" cy="1008112"/>
          </a:xfrm>
          <a:prstGeom prst="rect">
            <a:avLst/>
          </a:prstGeom>
          <a:ln w="1016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brime</a:t>
            </a:r>
            <a:endParaRPr lang="en-US" sz="5400" dirty="0"/>
          </a:p>
        </p:txBody>
      </p:sp>
      <p:pic>
        <p:nvPicPr>
          <p:cNvPr id="1026" name="Celebi" descr="http://th02.deviantart.net/fs71/PRE/f/2010/277/a/a/celebi_vector_by_iiroleplayy-d302ti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71" b="89933" l="7159" r="98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21" y="3458108"/>
            <a:ext cx="2635188" cy="26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kachu with Hat" descr="http://ih0.redbubble.net/image.13239119.0095/sticker,375x360.png">
            <a:extLst>
              <a:ext uri="{FF2B5EF4-FFF2-40B4-BE49-F238E27FC236}">
                <a16:creationId xmlns:a16="http://schemas.microsoft.com/office/drawing/2014/main" id="{4E46860A-5D71-4401-93EF-8D50EC47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51" y="4797475"/>
            <a:ext cx="2203871" cy="21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5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4351769" y="3154528"/>
            <a:ext cx="4048532" cy="4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4431819" y="1913420"/>
            <a:ext cx="4288755" cy="54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31640" y="120204"/>
            <a:ext cx="6408712" cy="1628800"/>
          </a:xfrm>
          <a:prstGeom prst="rect">
            <a:avLst/>
          </a:prstGeom>
          <a:solidFill>
            <a:schemeClr val="bg1"/>
          </a:solidFill>
          <a:ln w="101600">
            <a:solidFill>
              <a:srgbClr val="F3EA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prime</a:t>
            </a:r>
          </a:p>
        </p:txBody>
      </p:sp>
      <p:pic>
        <p:nvPicPr>
          <p:cNvPr id="6" name="Jirachi" descr="http://static.tumblr.com/ccc50fab0aa3539f38f48abad7d2a03a/fj9jdfm/lA7n1621w/tumblr_static_jirachi_v_2_by_xous54-d4685ol.png">
            <a:extLst>
              <a:ext uri="{FF2B5EF4-FFF2-40B4-BE49-F238E27FC236}">
                <a16:creationId xmlns:a16="http://schemas.microsoft.com/office/drawing/2014/main" id="{B1E04A4B-138A-497A-AB05-7C4CFE24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69" y="3872841"/>
            <a:ext cx="3160710" cy="22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0608 -0.14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63688" y="317062"/>
            <a:ext cx="6984776" cy="993774"/>
          </a:xfrm>
          <a:prstGeom prst="rect">
            <a:avLst/>
          </a:prstGeom>
          <a:ln w="1016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score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14983" y="1565711"/>
            <a:ext cx="6984776" cy="993774"/>
          </a:xfrm>
          <a:prstGeom prst="rect">
            <a:avLst/>
          </a:prstGeom>
          <a:ln w="101600">
            <a:solidFill>
              <a:srgbClr val="2479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scare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598450" y="2793476"/>
            <a:ext cx="6984776" cy="993774"/>
          </a:xfrm>
          <a:prstGeom prst="rect">
            <a:avLst/>
          </a:prstGeom>
          <a:ln w="101600">
            <a:solidFill>
              <a:srgbClr val="F5AD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scape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53424" y="4032065"/>
            <a:ext cx="6984776" cy="993774"/>
          </a:xfrm>
          <a:prstGeom prst="rect">
            <a:avLst/>
          </a:prstGeom>
          <a:ln w="101600">
            <a:solidFill>
              <a:srgbClr val="E43F4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scar</a:t>
            </a:r>
          </a:p>
        </p:txBody>
      </p:sp>
      <p:pic>
        <p:nvPicPr>
          <p:cNvPr id="3074" name="Surfing Pikachu" descr="http://th03.deviantart.net/fs71/PRE/i/2012/282/c/8/surfing_pikachu_by_milamiya-d5hc2s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7062"/>
            <a:ext cx="2520280" cy="31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kachu with Hat" descr="http://ih0.redbubble.net/image.13239119.0095/sticker,375x3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4" y="-53119"/>
            <a:ext cx="2203871" cy="21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Raichu" descr="http://i295.photobucket.com/albums/mm158/cutebuneary/Pokemon/Pichu/Raichu-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145" l="0" r="93124">
                        <a14:foregroundMark x1="33301" y1="57715" x2="49509" y2="68262"/>
                        <a14:foregroundMark x1="41159" y1="56641" x2="47250" y2="73047"/>
                        <a14:foregroundMark x1="34381" y1="71973" x2="50589" y2="73828"/>
                        <a14:foregroundMark x1="46857" y1="56250" x2="53242" y2="69727"/>
                        <a14:foregroundMark x1="29077" y1="57031" x2="34774" y2="54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7017"/>
            <a:ext cx="2673067" cy="26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3">
            <a:extLst>
              <a:ext uri="{FF2B5EF4-FFF2-40B4-BE49-F238E27FC236}">
                <a16:creationId xmlns:a16="http://schemas.microsoft.com/office/drawing/2014/main" id="{4519BD24-3B31-43CE-BF43-5B716E592DB0}"/>
              </a:ext>
            </a:extLst>
          </p:cNvPr>
          <p:cNvSpPr/>
          <p:nvPr/>
        </p:nvSpPr>
        <p:spPr>
          <a:xfrm>
            <a:off x="1345848" y="5311447"/>
            <a:ext cx="6984776" cy="1008112"/>
          </a:xfrm>
          <a:prstGeom prst="rect">
            <a:avLst/>
          </a:prstGeom>
          <a:ln w="101600">
            <a:solidFill>
              <a:srgbClr val="FEE4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scup</a:t>
            </a:r>
          </a:p>
        </p:txBody>
      </p:sp>
      <p:pic>
        <p:nvPicPr>
          <p:cNvPr id="11" name="Jirachi" descr="http://static.tumblr.com/ccc50fab0aa3539f38f48abad7d2a03a/fj9jdfm/lA7n1621w/tumblr_static_jirachi_v_2_by_xous54-d4685ol.png">
            <a:extLst>
              <a:ext uri="{FF2B5EF4-FFF2-40B4-BE49-F238E27FC236}">
                <a16:creationId xmlns:a16="http://schemas.microsoft.com/office/drawing/2014/main" id="{EDCB89D6-E04F-417A-91D9-3D3BF77C7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191" y="4811868"/>
            <a:ext cx="3160710" cy="22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lusle" descr="http://img2.wikia.nocookie.net/__cb20120812224828/videogames-fanon/images/e/e3/Plusle-Drea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14" y="3595405"/>
            <a:ext cx="1481050" cy="218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osed Pokeball" descr="http://previewcf.turbosquid.com/Preview/2010/12/13__17_46_54/pokeball.jpg6afc4b79-54de-4f4d-b943-aee0089a1b0c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67" b="73500" l="26167" r="76667">
                        <a14:foregroundMark x1="35667" y1="48667" x2="37333" y2="52000"/>
                        <a14:foregroundMark x1="34500" y1="53333" x2="38000" y2="58667"/>
                        <a14:foregroundMark x1="44167" y1="51667" x2="45833" y2="52167"/>
                        <a14:foregroundMark x1="45000" y1="71000" x2="51167" y2="71000"/>
                        <a14:foregroundMark x1="37833" y1="68000" x2="36500" y2="67000"/>
                        <a14:foregroundMark x1="66000" y1="67500" x2="69000" y2="64833"/>
                        <a14:foregroundMark x1="35167" y1="66000" x2="38500" y2="6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20971" r="18674" b="19913"/>
          <a:stretch/>
        </p:blipFill>
        <p:spPr bwMode="auto">
          <a:xfrm>
            <a:off x="4351769" y="3154528"/>
            <a:ext cx="4048532" cy="4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en Pokeball" descr="http://i534.photobucket.com/albums/ee341/Jm419/Poke%20Ball%20Project/Pokeball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3" b="89693" l="41683" r="70450">
                        <a14:foregroundMark x1="59785" y1="53728" x2="63503" y2="537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24817"/>
          <a:stretch/>
        </p:blipFill>
        <p:spPr bwMode="auto">
          <a:xfrm>
            <a:off x="4431819" y="1913420"/>
            <a:ext cx="4288755" cy="54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331640" y="120204"/>
            <a:ext cx="6408712" cy="1628800"/>
          </a:xfrm>
          <a:prstGeom prst="rect">
            <a:avLst/>
          </a:prstGeom>
          <a:solidFill>
            <a:schemeClr val="bg1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score</a:t>
            </a:r>
          </a:p>
        </p:txBody>
      </p:sp>
      <p:pic>
        <p:nvPicPr>
          <p:cNvPr id="6" name="Pikachu with Hat" descr="http://ih0.redbubble.net/image.13239119.0095/sticker,375x360.png">
            <a:extLst>
              <a:ext uri="{FF2B5EF4-FFF2-40B4-BE49-F238E27FC236}">
                <a16:creationId xmlns:a16="http://schemas.microsoft.com/office/drawing/2014/main" id="{D01290E5-62F7-45D9-B5BE-BC2C3001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2203871" cy="21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29375 -0.1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79712" y="260648"/>
            <a:ext cx="6984776" cy="936104"/>
          </a:xfrm>
          <a:prstGeom prst="rect">
            <a:avLst/>
          </a:prstGeom>
          <a:ln w="101600">
            <a:solidFill>
              <a:srgbClr val="FFE8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rash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96550" y="1589934"/>
            <a:ext cx="6984776" cy="1008112"/>
          </a:xfrm>
          <a:prstGeom prst="rect">
            <a:avLst/>
          </a:prstGeom>
          <a:ln w="101600"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trash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979712" y="3124314"/>
            <a:ext cx="6984776" cy="936104"/>
          </a:xfrm>
          <a:prstGeom prst="rect">
            <a:avLst/>
          </a:prstGeom>
          <a:ln w="10160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thrash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96550" y="4360235"/>
            <a:ext cx="6984776" cy="936104"/>
          </a:xfrm>
          <a:prstGeom prst="rect">
            <a:avLst/>
          </a:prstGeom>
          <a:ln w="1016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rush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979712" y="5616488"/>
            <a:ext cx="6984776" cy="936104"/>
          </a:xfrm>
          <a:prstGeom prst="rect">
            <a:avLst/>
          </a:prstGeom>
          <a:ln w="101600">
            <a:solidFill>
              <a:srgbClr val="E2C4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trush</a:t>
            </a:r>
            <a:endParaRPr lang="en-US" sz="5400" dirty="0"/>
          </a:p>
        </p:txBody>
      </p:sp>
      <p:pic>
        <p:nvPicPr>
          <p:cNvPr id="1026" name="Vulpix" descr="Vulpix artwork by Ken Sugimor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02" y="1445359"/>
            <a:ext cx="1369055" cy="1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Meowt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61" y1="15745" x2="35955" y2="20000"/>
                        <a14:foregroundMark x1="67978" y1="21277" x2="71910" y2="22553"/>
                        <a14:foregroundMark x1="11798" y1="80426" x2="23596" y2="74043"/>
                        <a14:foregroundMark x1="45506" y1="97021" x2="44944" y2="86383"/>
                        <a14:foregroundMark x1="85955" y1="71489" x2="93820" y2="74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79" y="5261023"/>
            <a:ext cx="1128749" cy="149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onyta" descr="Ponyta artwork by Ken Sugimori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835" y1="28755" x2="20330" y2="28755"/>
                        <a14:foregroundMark x1="20879" y1="94850" x2="23626" y2="94850"/>
                        <a14:foregroundMark x1="34066" y1="97425" x2="40110" y2="97425"/>
                        <a14:foregroundMark x1="46154" y1="91845" x2="46154" y2="91845"/>
                        <a14:foregroundMark x1="61538" y1="94421" x2="67582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19" y="2562855"/>
            <a:ext cx="1140141" cy="14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Jolteon" descr="Jolteon artwork by Ken Sugimori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19" y="-23378"/>
            <a:ext cx="1221630" cy="13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Houndoom" descr="Houndoom artwork by Ken Sugimori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4286" y1="9412" x2="22689" y2="10588"/>
                        <a14:foregroundMark x1="41597" y1="13725" x2="42857" y2="5490"/>
                        <a14:foregroundMark x1="41597" y1="38039" x2="36134" y2="48627"/>
                        <a14:foregroundMark x1="23109" y1="39608" x2="24790" y2="46667"/>
                        <a14:foregroundMark x1="30252" y1="48235" x2="31933" y2="51765"/>
                        <a14:foregroundMark x1="6303" y1="93725" x2="15126" y2="80784"/>
                        <a14:foregroundMark x1="44958" y1="96863" x2="46639" y2="8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82" y="3845060"/>
            <a:ext cx="1384368" cy="14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442</Words>
  <Application>Microsoft Office PowerPoint</Application>
  <PresentationFormat>On-screen Show (4:3)</PresentationFormat>
  <Paragraphs>87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the ball?</dc:title>
  <dc:creator>user</dc:creator>
  <cp:lastModifiedBy>Bennett, Eleanor K</cp:lastModifiedBy>
  <cp:revision>100</cp:revision>
  <dcterms:created xsi:type="dcterms:W3CDTF">2014-06-13T04:19:04Z</dcterms:created>
  <dcterms:modified xsi:type="dcterms:W3CDTF">2019-11-20T16:09:14Z</dcterms:modified>
</cp:coreProperties>
</file>